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C30AAA1-CD49-408A-AE4C-DCA7EA33340D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861C0AE-5CAD-40B3-92BB-84431678CA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1.docx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hyperlink" Target="//upload.wikimedia.org/wikipedia/commons/9/92/Methane-2D-stereo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b/bc/Methan_geom2.PNG" TargetMode="External"/><Relationship Id="rId5" Type="http://schemas.openxmlformats.org/officeDocument/2006/relationships/image" Target="../media/image4.png"/><Relationship Id="rId4" Type="http://schemas.openxmlformats.org/officeDocument/2006/relationships/hyperlink" Target="//upload.wikimedia.org/wikipedia/commons/5/58/Methane-3D-balls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7/7c/Ethane-2D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//upload.wikimedia.org/wikipedia/commons/f/f3/Mol_geom_ethan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hyperlink" Target="//upload.wikimedia.org/wikipedia/commons/a/af/Aerosol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9/95/Butane-3D-space-filling.png" TargetMode="External"/><Relationship Id="rId5" Type="http://schemas.openxmlformats.org/officeDocument/2006/relationships/image" Target="../media/image9.png"/><Relationship Id="rId4" Type="http://schemas.openxmlformats.org/officeDocument/2006/relationships/hyperlink" Target="//upload.wikimedia.org/wikipedia/commons/6/6a/Propane-3D-space-filling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//upload.wikimedia.org/wikipedia/commons/d/d6/Hexane-3D-vdW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//upload.wikimedia.org/wikipedia/commons/e/eb/Hexane-2D-flat-B.pn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9012200"/>
              </p:ext>
            </p:extLst>
          </p:nvPr>
        </p:nvGraphicFramePr>
        <p:xfrm>
          <a:off x="1620838" y="125413"/>
          <a:ext cx="5902325" cy="660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Dokument" r:id="rId4" imgW="5902889" imgH="6619421" progId="Word.Document.12">
                  <p:embed/>
                </p:oleObj>
              </mc:Choice>
              <mc:Fallback>
                <p:oleObj name="Dokument" r:id="rId4" imgW="5902889" imgH="66194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20838" y="125413"/>
                        <a:ext cx="5902325" cy="6608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25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4008" y="-3069"/>
            <a:ext cx="3456384" cy="623757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METHAN</a:t>
            </a:r>
            <a:endParaRPr lang="cs-CZ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863715"/>
            <a:ext cx="7281257" cy="573363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další názvy: </a:t>
            </a:r>
            <a:r>
              <a:rPr lang="cs-CZ" sz="2800" b="1" dirty="0" smtClean="0"/>
              <a:t>karban</a:t>
            </a:r>
          </a:p>
          <a:p>
            <a:pPr marL="68580" indent="0">
              <a:buNone/>
            </a:pPr>
            <a:r>
              <a:rPr lang="cs-CZ" sz="2800" dirty="0" smtClean="0"/>
              <a:t>                        </a:t>
            </a:r>
            <a:r>
              <a:rPr lang="cs-CZ" sz="2800" b="1" dirty="0" smtClean="0"/>
              <a:t>bahenní plyn</a:t>
            </a:r>
          </a:p>
          <a:p>
            <a:endParaRPr lang="cs-CZ" sz="2800" dirty="0" smtClean="0"/>
          </a:p>
          <a:p>
            <a:r>
              <a:rPr lang="cs-CZ" sz="2800" dirty="0" smtClean="0"/>
              <a:t>vlastnosti: </a:t>
            </a:r>
            <a:r>
              <a:rPr lang="cs-CZ" sz="2800" b="1" dirty="0" smtClean="0"/>
              <a:t>bezbarvý plyn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bez zápachu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lehčí než vzduch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hořlavý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výskyt: </a:t>
            </a:r>
            <a:r>
              <a:rPr lang="cs-CZ" sz="2800" b="1" dirty="0" smtClean="0"/>
              <a:t>složka zemního plynu</a:t>
            </a:r>
          </a:p>
          <a:p>
            <a:pPr marL="6858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v atmosféře (bioplyn)</a:t>
            </a:r>
          </a:p>
          <a:p>
            <a:pPr marL="68580" indent="0">
              <a:buNone/>
            </a:pPr>
            <a:endParaRPr lang="cs-CZ" sz="2800" dirty="0" smtClean="0"/>
          </a:p>
          <a:p>
            <a:r>
              <a:rPr lang="cs-CZ" sz="2800" dirty="0" smtClean="0"/>
              <a:t> využití: </a:t>
            </a:r>
            <a:r>
              <a:rPr lang="cs-CZ" sz="2800" b="1" dirty="0" smtClean="0"/>
              <a:t>palivo, výroba H</a:t>
            </a:r>
            <a:r>
              <a:rPr lang="cs-CZ" sz="2800" b="1" baseline="-25000" dirty="0" smtClean="0"/>
              <a:t>2</a:t>
            </a:r>
            <a:r>
              <a:rPr lang="cs-CZ" sz="2800" b="1" dirty="0" smtClean="0"/>
              <a:t>, …</a:t>
            </a:r>
            <a:endParaRPr lang="cs-CZ" sz="2800" b="1" dirty="0"/>
          </a:p>
        </p:txBody>
      </p:sp>
      <p:pic>
        <p:nvPicPr>
          <p:cNvPr id="1026" name="Picture 2" descr="File:Methane-2D-stereo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2696"/>
            <a:ext cx="2016224" cy="207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Methane-3D-balls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71927"/>
            <a:ext cx="2016224" cy="2033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le:Methan geom2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768" y="4762298"/>
            <a:ext cx="2006648" cy="174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85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4008" y="0"/>
            <a:ext cx="3528392" cy="620688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ETHAN</a:t>
            </a:r>
            <a:endParaRPr lang="cs-CZ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611560" y="863715"/>
            <a:ext cx="7920880" cy="573363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800" b="1" dirty="0" smtClean="0"/>
              <a:t>                    </a:t>
            </a:r>
          </a:p>
          <a:p>
            <a:r>
              <a:rPr lang="cs-CZ" sz="2800" dirty="0" smtClean="0"/>
              <a:t>vlastnosti: </a:t>
            </a:r>
            <a:r>
              <a:rPr lang="cs-CZ" sz="2800" b="1" dirty="0" smtClean="0"/>
              <a:t>bezbarvý plyn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bez zápachu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hořlavý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těžší než vzduch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</a:t>
            </a:r>
            <a:r>
              <a:rPr lang="cs-CZ" sz="2000" dirty="0" smtClean="0"/>
              <a:t>(nepatrně)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výskyt: </a:t>
            </a:r>
            <a:r>
              <a:rPr lang="cs-CZ" sz="2800" b="1" dirty="0" smtClean="0"/>
              <a:t>v zemním plynu</a:t>
            </a:r>
          </a:p>
          <a:p>
            <a:pPr marL="68580" indent="0">
              <a:buNone/>
            </a:pPr>
            <a:r>
              <a:rPr lang="cs-CZ" sz="2800" b="1" dirty="0" smtClean="0"/>
              <a:t>               v atmosférách planet</a:t>
            </a:r>
          </a:p>
          <a:p>
            <a:pPr marL="6858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</a:t>
            </a:r>
          </a:p>
          <a:p>
            <a:r>
              <a:rPr lang="cs-CZ" sz="2800" dirty="0" smtClean="0"/>
              <a:t> využití: </a:t>
            </a:r>
            <a:r>
              <a:rPr lang="cs-CZ" sz="2800" b="1" dirty="0" smtClean="0"/>
              <a:t>výroba chemikálií </a:t>
            </a:r>
            <a:r>
              <a:rPr lang="cs-CZ" sz="2800" dirty="0" smtClean="0"/>
              <a:t> </a:t>
            </a:r>
            <a:r>
              <a:rPr lang="cs-CZ" sz="2000" dirty="0" smtClean="0"/>
              <a:t>(ethylen, vinylchlorid)</a:t>
            </a:r>
            <a:endParaRPr lang="cs-CZ" sz="2000" dirty="0"/>
          </a:p>
        </p:txBody>
      </p:sp>
      <p:pic>
        <p:nvPicPr>
          <p:cNvPr id="2054" name="Picture 6" descr="File:Ethane-2D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1196752"/>
            <a:ext cx="263905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ile:Mol geom ethan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615" y="3428999"/>
            <a:ext cx="2628586" cy="241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6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44008" y="0"/>
            <a:ext cx="3528392" cy="6206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PROPAN A BUTAN</a:t>
            </a:r>
            <a:endParaRPr lang="cs-CZ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611561" y="863715"/>
            <a:ext cx="6552728" cy="5733637"/>
          </a:xfrm>
        </p:spPr>
        <p:txBody>
          <a:bodyPr>
            <a:normAutofit lnSpcReduction="10000"/>
          </a:bodyPr>
          <a:lstStyle/>
          <a:p>
            <a:r>
              <a:rPr lang="cs-CZ" sz="2800" dirty="0" smtClean="0"/>
              <a:t>často využito jako směs </a:t>
            </a:r>
            <a:endParaRPr lang="cs-CZ" sz="2800" b="1" dirty="0" smtClean="0"/>
          </a:p>
          <a:p>
            <a:pPr marL="68580" indent="0">
              <a:buNone/>
            </a:pPr>
            <a:r>
              <a:rPr lang="cs-CZ" sz="2800" dirty="0" smtClean="0"/>
              <a:t>                        </a:t>
            </a:r>
            <a:endParaRPr lang="cs-CZ" sz="2800" b="1" dirty="0" smtClean="0"/>
          </a:p>
          <a:p>
            <a:r>
              <a:rPr lang="cs-CZ" sz="2800" dirty="0" smtClean="0"/>
              <a:t>vlastnosti: </a:t>
            </a:r>
            <a:r>
              <a:rPr lang="cs-CZ" sz="2800" b="1" dirty="0" smtClean="0"/>
              <a:t>bezbarvé plyny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bez zápachu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těžší než vzduch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extrémně hořlavé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snadno zkapalnitelné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výskyt: </a:t>
            </a:r>
            <a:r>
              <a:rPr lang="cs-CZ" sz="2800" b="1" dirty="0" smtClean="0"/>
              <a:t>v ropě</a:t>
            </a:r>
          </a:p>
          <a:p>
            <a:pPr marL="6858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v zemním plynu</a:t>
            </a:r>
          </a:p>
          <a:p>
            <a:pPr marL="68580" indent="0">
              <a:buNone/>
            </a:pPr>
            <a:endParaRPr lang="cs-CZ" sz="2800" dirty="0" smtClean="0"/>
          </a:p>
          <a:p>
            <a:r>
              <a:rPr lang="cs-CZ" sz="2800" dirty="0" smtClean="0"/>
              <a:t> využití: </a:t>
            </a:r>
            <a:r>
              <a:rPr lang="cs-CZ" sz="2800" b="1" dirty="0" smtClean="0"/>
              <a:t>palivo (LPG)</a:t>
            </a:r>
            <a:endParaRPr lang="cs-CZ" sz="2800" b="1" dirty="0"/>
          </a:p>
        </p:txBody>
      </p:sp>
      <p:pic>
        <p:nvPicPr>
          <p:cNvPr id="1026" name="Picture 2" descr="File:Aerosol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004" y="4216344"/>
            <a:ext cx="2982654" cy="2236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ile:Propane-3D-space-filling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004" y="764704"/>
            <a:ext cx="1883568" cy="138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ile:Butane-3D-space-filling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959" y="2155989"/>
            <a:ext cx="2235225" cy="136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474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44008" y="0"/>
            <a:ext cx="3528392" cy="6206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HEXAN</a:t>
            </a:r>
            <a:endParaRPr lang="cs-CZ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611561" y="863715"/>
            <a:ext cx="6552728" cy="573363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2800" dirty="0" smtClean="0"/>
              <a:t>                        </a:t>
            </a:r>
            <a:endParaRPr lang="cs-CZ" sz="2800" b="1" dirty="0" smtClean="0"/>
          </a:p>
          <a:p>
            <a:endParaRPr lang="cs-CZ" sz="2800" dirty="0" smtClean="0"/>
          </a:p>
          <a:p>
            <a:r>
              <a:rPr lang="cs-CZ" sz="2800" dirty="0" smtClean="0"/>
              <a:t>vlastnosti: </a:t>
            </a:r>
            <a:r>
              <a:rPr lang="cs-CZ" sz="2800" b="1" dirty="0" smtClean="0"/>
              <a:t>bezbarvá kapalina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bez zápachu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hořlavý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zdraví škodlivý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výskyt: </a:t>
            </a:r>
            <a:r>
              <a:rPr lang="cs-CZ" sz="2800" b="1" dirty="0" smtClean="0"/>
              <a:t>v ropě</a:t>
            </a:r>
          </a:p>
          <a:p>
            <a:endParaRPr lang="cs-CZ" sz="2800" dirty="0" smtClean="0"/>
          </a:p>
          <a:p>
            <a:r>
              <a:rPr lang="cs-CZ" sz="2800" dirty="0" smtClean="0"/>
              <a:t> využití: </a:t>
            </a:r>
            <a:r>
              <a:rPr lang="cs-CZ" sz="2800" b="1" dirty="0" smtClean="0"/>
              <a:t>rozpouštědlo</a:t>
            </a:r>
            <a:endParaRPr lang="cs-CZ" sz="2800" b="1" dirty="0"/>
          </a:p>
        </p:txBody>
      </p:sp>
      <p:pic>
        <p:nvPicPr>
          <p:cNvPr id="3074" name="Picture 2" descr="File:Hexane-3D-vdW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5" y="4077072"/>
            <a:ext cx="3961771" cy="214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Hexane-2D-flat-B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487136"/>
            <a:ext cx="3312368" cy="127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60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764704"/>
            <a:ext cx="7920880" cy="568863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1) Kde v přírodě nalezneme většinu uhlovodíků (alkanů)?</a:t>
            </a:r>
          </a:p>
          <a:p>
            <a:endParaRPr lang="cs-CZ" sz="3200" dirty="0"/>
          </a:p>
          <a:p>
            <a:r>
              <a:rPr lang="cs-CZ" sz="3200" dirty="0" smtClean="0"/>
              <a:t>2) Jakého skupenství jsou v pořadí první čtyři alkany (methan až butan)?</a:t>
            </a:r>
          </a:p>
          <a:p>
            <a:endParaRPr lang="cs-CZ" sz="3200" dirty="0"/>
          </a:p>
          <a:p>
            <a:r>
              <a:rPr lang="cs-CZ" sz="3200" dirty="0" smtClean="0"/>
              <a:t>3) Proč nesmí automobily na LPG parkovat v podzemních garážích?</a:t>
            </a:r>
          </a:p>
          <a:p>
            <a:endParaRPr lang="cs-CZ" sz="3200" dirty="0"/>
          </a:p>
          <a:p>
            <a:r>
              <a:rPr lang="cs-CZ" sz="3200" dirty="0" smtClean="0"/>
              <a:t>4) Jak se využívá hexan?</a:t>
            </a:r>
            <a:endParaRPr lang="cs-CZ" sz="32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44008" y="0"/>
            <a:ext cx="3528392" cy="62068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opakování</a:t>
            </a:r>
            <a:endParaRPr lang="cs-CZ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47864" y="6488668"/>
            <a:ext cx="5384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Správné odpovědi se zobrací dalším kliknutím.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1700808"/>
            <a:ext cx="54970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v</a:t>
            </a:r>
            <a:r>
              <a:rPr lang="cs-CZ" sz="3200" b="1" dirty="0" smtClean="0">
                <a:solidFill>
                  <a:srgbClr val="FF0000"/>
                </a:solidFill>
              </a:rPr>
              <a:t> ropě nebo zemním plynu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04888" y="3284984"/>
            <a:ext cx="2052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plynného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18330" y="5013176"/>
            <a:ext cx="72458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jsou těžší než vzduch a jsou hořlavé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55346" y="5733256"/>
            <a:ext cx="27478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rozpouštědlo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2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16016" y="0"/>
            <a:ext cx="3384376" cy="541864"/>
          </a:xfrm>
        </p:spPr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použité zdroje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84784"/>
            <a:ext cx="7992888" cy="4392488"/>
          </a:xfrm>
        </p:spPr>
        <p:txBody>
          <a:bodyPr>
            <a:normAutofit/>
          </a:bodyPr>
          <a:lstStyle/>
          <a:p>
            <a:r>
              <a:rPr lang="cs-CZ" sz="2000" dirty="0"/>
              <a:t>Methan. </a:t>
            </a:r>
            <a:r>
              <a:rPr lang="cs-CZ" sz="2000" i="1" dirty="0"/>
              <a:t>Wikipedia.org</a:t>
            </a:r>
            <a:r>
              <a:rPr lang="cs-CZ" sz="2000" dirty="0"/>
              <a:t> [online]. 2014 [cit. 2014-02-24]. Dostupné z: http://</a:t>
            </a:r>
            <a:r>
              <a:rPr lang="cs-CZ" sz="2000" dirty="0" smtClean="0"/>
              <a:t>cs.wikipedia.org/wiki/Methan</a:t>
            </a:r>
          </a:p>
          <a:p>
            <a:r>
              <a:rPr lang="en-US" sz="2000" dirty="0" smtClean="0"/>
              <a:t>Ethan</a:t>
            </a:r>
            <a:r>
              <a:rPr lang="en-US" sz="2000" dirty="0"/>
              <a:t>. </a:t>
            </a:r>
            <a:r>
              <a:rPr lang="en-US" sz="2000" i="1" dirty="0"/>
              <a:t>Wikipedia.org</a:t>
            </a:r>
            <a:r>
              <a:rPr lang="en-US" sz="2000" dirty="0"/>
              <a:t> [online]. 2014 [cit. 2014-02-25]. Dostupné z: http://cs.wikipedia.org/wiki/Ethan </a:t>
            </a:r>
            <a:endParaRPr lang="cs-CZ" sz="2000" dirty="0" smtClean="0"/>
          </a:p>
          <a:p>
            <a:r>
              <a:rPr lang="cs-CZ" sz="2000" dirty="0"/>
              <a:t>Propan. </a:t>
            </a:r>
            <a:r>
              <a:rPr lang="cs-CZ" sz="2000" i="1" dirty="0"/>
              <a:t>Wikipedia.org</a:t>
            </a:r>
            <a:r>
              <a:rPr lang="cs-CZ" sz="2000" dirty="0"/>
              <a:t> [online]. 2014 [cit. 2014-02-25]. Dostupné z: http://cs.wikipedia.org/wiki/Propan </a:t>
            </a:r>
            <a:endParaRPr lang="cs-CZ" sz="2000" dirty="0" smtClean="0"/>
          </a:p>
          <a:p>
            <a:r>
              <a:rPr lang="cs-CZ" sz="2000" dirty="0" smtClean="0"/>
              <a:t>Butan</a:t>
            </a:r>
            <a:r>
              <a:rPr lang="cs-CZ" sz="2000" dirty="0"/>
              <a:t>. </a:t>
            </a:r>
            <a:r>
              <a:rPr lang="cs-CZ" sz="2000" i="1" dirty="0"/>
              <a:t>Wikipedia.org</a:t>
            </a:r>
            <a:r>
              <a:rPr lang="cs-CZ" sz="2000" dirty="0"/>
              <a:t> [online]. 2014 [cit. 2014-02-25]. Dostupné z: http://</a:t>
            </a:r>
            <a:r>
              <a:rPr lang="cs-CZ" sz="2000" dirty="0" smtClean="0"/>
              <a:t>cs.wikipedia.org/wiki/Butan</a:t>
            </a:r>
          </a:p>
          <a:p>
            <a:r>
              <a:rPr lang="cs-CZ" sz="2000" dirty="0" smtClean="0"/>
              <a:t>Hexan</a:t>
            </a:r>
            <a:r>
              <a:rPr lang="cs-CZ" sz="2000" dirty="0"/>
              <a:t>. </a:t>
            </a:r>
            <a:r>
              <a:rPr lang="cs-CZ" sz="2000" i="1" dirty="0"/>
              <a:t>Wikipedia.org</a:t>
            </a:r>
            <a:r>
              <a:rPr lang="cs-CZ" sz="2000" dirty="0"/>
              <a:t> [online]. 2014 [cit. 2014-02-25]. Dostupné z: http://cs.wikipedia.org/wiki/Hexan 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70819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121</TotalTime>
  <Words>301</Words>
  <Application>Microsoft Office PowerPoint</Application>
  <PresentationFormat>Předvádění na obrazovce (4:3)</PresentationFormat>
  <Paragraphs>68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Austin</vt:lpstr>
      <vt:lpstr>Dokument</vt:lpstr>
      <vt:lpstr>Prezentace aplikace PowerPoint</vt:lpstr>
      <vt:lpstr>METHAN</vt:lpstr>
      <vt:lpstr>ETHAN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Dominika Nigrinová</dc:creator>
  <cp:lastModifiedBy>Dominika Nigrinová</cp:lastModifiedBy>
  <cp:revision>14</cp:revision>
  <dcterms:created xsi:type="dcterms:W3CDTF">2014-02-24T18:25:47Z</dcterms:created>
  <dcterms:modified xsi:type="dcterms:W3CDTF">2014-02-26T13:13:18Z</dcterms:modified>
</cp:coreProperties>
</file>