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5"/>
  </p:notesMasterIdLst>
  <p:sldIdLst>
    <p:sldId id="297" r:id="rId3"/>
    <p:sldId id="256" r:id="rId4"/>
    <p:sldId id="257" r:id="rId5"/>
    <p:sldId id="300" r:id="rId6"/>
    <p:sldId id="301" r:id="rId7"/>
    <p:sldId id="302" r:id="rId8"/>
    <p:sldId id="304" r:id="rId9"/>
    <p:sldId id="305" r:id="rId10"/>
    <p:sldId id="307" r:id="rId11"/>
    <p:sldId id="306" r:id="rId12"/>
    <p:sldId id="298" r:id="rId13"/>
    <p:sldId id="29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148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228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11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92968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podmínky, BP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třískové obrábění, plocha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seřizovač , 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- válcové plochy 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VY_32_INOVACE_38_760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Soustružení válcových ploch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356760"/>
          </a:xfrm>
        </p:spPr>
        <p:txBody>
          <a:bodyPr>
            <a:noAutofit/>
          </a:bodyPr>
          <a:lstStyle/>
          <a:p>
            <a:r>
              <a:rPr lang="cs-CZ" sz="4400" dirty="0" smtClean="0"/>
              <a:t>Soustružení </a:t>
            </a:r>
            <a:r>
              <a:rPr lang="cs-CZ" sz="4400" dirty="0"/>
              <a:t>válcových ploch</a:t>
            </a:r>
            <a:endParaRPr lang="cs-CZ" sz="4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Soustružení čelních ploch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Soustružení </a:t>
            </a:r>
            <a:r>
              <a:rPr lang="cs-CZ" sz="2800" dirty="0" smtClean="0"/>
              <a:t>vnějších </a:t>
            </a:r>
            <a:r>
              <a:rPr lang="cs-CZ" sz="2800" dirty="0"/>
              <a:t>válcových </a:t>
            </a:r>
            <a:r>
              <a:rPr lang="cs-CZ" sz="2800" dirty="0" smtClean="0"/>
              <a:t>ploch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oustružení stupňovité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Soustružení </a:t>
            </a:r>
            <a:r>
              <a:rPr lang="cs-CZ" sz="2800" dirty="0" smtClean="0"/>
              <a:t>vnitřních </a:t>
            </a:r>
            <a:r>
              <a:rPr lang="cs-CZ" sz="2800" dirty="0"/>
              <a:t>válcových </a:t>
            </a:r>
            <a:r>
              <a:rPr lang="cs-CZ" sz="2800" dirty="0" smtClean="0"/>
              <a:t>ploch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soustružení stupňovité</a:t>
            </a:r>
          </a:p>
          <a:p>
            <a:pPr marL="393192" lvl="1" indent="0">
              <a:buNone/>
            </a:pPr>
            <a:endParaRPr lang="cs-CZ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lvl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čelních ploch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Čelní plochy soustružíme na </a:t>
            </a:r>
            <a:r>
              <a:rPr lang="cs-CZ" dirty="0"/>
              <a:t>požadovaný tvar, délku a drsnost, které jsou předepsány na výkrese. Nástroje pro čelní soustružení volíme podle způsobu upnutí obrobku, podle </a:t>
            </a:r>
            <a:r>
              <a:rPr lang="cs-CZ" dirty="0" smtClean="0"/>
              <a:t>materiálu z </a:t>
            </a:r>
            <a:r>
              <a:rPr lang="cs-CZ" dirty="0"/>
              <a:t>kterého se obrobek vyrábí a také podle tvaru a velikosti obráběné </a:t>
            </a:r>
            <a:r>
              <a:rPr lang="cs-CZ" dirty="0" smtClean="0"/>
              <a:t>plochy.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214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902" y="4042482"/>
            <a:ext cx="2534348" cy="27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čelních ploch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9352"/>
            <a:ext cx="8229600" cy="4892016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Soustružení čelních ploch provádíme nejčastěji ubíracím nožem ohnutým pravým </a:t>
            </a:r>
            <a:r>
              <a:rPr lang="cs-CZ" dirty="0" smtClean="0"/>
              <a:t>. </a:t>
            </a:r>
            <a:r>
              <a:rPr lang="cs-CZ" b="1" dirty="0">
                <a:solidFill>
                  <a:srgbClr val="FF0000"/>
                </a:solidFill>
              </a:rPr>
              <a:t>Přísuv</a:t>
            </a:r>
            <a:r>
              <a:rPr lang="cs-CZ" dirty="0"/>
              <a:t> nastavujeme nožovými saněmi ručně, </a:t>
            </a:r>
            <a:r>
              <a:rPr lang="cs-CZ" b="1" dirty="0">
                <a:solidFill>
                  <a:srgbClr val="00B050"/>
                </a:solidFill>
              </a:rPr>
              <a:t>posuv</a:t>
            </a:r>
            <a:r>
              <a:rPr lang="cs-CZ" dirty="0"/>
              <a:t> nastavíme buď strojně, nebo </a:t>
            </a:r>
            <a:r>
              <a:rPr lang="cs-CZ" dirty="0" smtClean="0"/>
              <a:t>ručně.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10800000">
            <a:off x="3784186" y="5288062"/>
            <a:ext cx="79208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10800000">
            <a:off x="2654076" y="5879592"/>
            <a:ext cx="242316" cy="7177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21074" y="541301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18680" y="5228347"/>
            <a:ext cx="871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přísuv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6053806"/>
            <a:ext cx="831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posuv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933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/>
              <a:t>Soustružení vnějších válcových ploch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 soustružení těchto ploch se soustružnický nůž posouvá rovnoběžně s osou otáčení obrobku</a:t>
            </a:r>
            <a:r>
              <a:rPr lang="cs-CZ" dirty="0" smtClean="0"/>
              <a:t>. Nejprve </a:t>
            </a:r>
            <a:r>
              <a:rPr lang="cs-CZ" dirty="0"/>
              <a:t>se provádí hrubovací úběr s přídavkem pro soustružení načisto. 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hrubování je odřezat z obrobku přídavek v krátkém čase bez zvláštních nároků na rozměrovou přesnost a jakost povrchu obrobené plochy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Soustružení načisto (hlazení) slouží k dokončení na určený rozměr.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841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Soustružení </a:t>
            </a:r>
            <a:r>
              <a:rPr lang="cs-CZ" sz="4400" dirty="0" smtClean="0"/>
              <a:t>vnějších </a:t>
            </a:r>
            <a:r>
              <a:rPr lang="cs-CZ" sz="4400" dirty="0"/>
              <a:t>válcových ploch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94" y="2564904"/>
            <a:ext cx="3611430" cy="2664296"/>
          </a:xfrm>
          <a:prstGeom prst="rect">
            <a:avLst/>
          </a:prstGeom>
          <a:noFill/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120" y="2109332"/>
            <a:ext cx="3033334" cy="2251259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4313"/>
            <a:ext cx="1991979" cy="14473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5662337"/>
            <a:ext cx="153407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HRUBOVÁNÍ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4895" y="4254074"/>
            <a:ext cx="117615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HLAZENÍ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6" idx="2"/>
          </p:cNvCxnSpPr>
          <p:nvPr/>
        </p:nvCxnSpPr>
        <p:spPr>
          <a:xfrm>
            <a:off x="4762973" y="4623406"/>
            <a:ext cx="1033163" cy="3177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5" idx="0"/>
            <a:endCxn id="1028" idx="1"/>
          </p:cNvCxnSpPr>
          <p:nvPr/>
        </p:nvCxnSpPr>
        <p:spPr>
          <a:xfrm flipV="1">
            <a:off x="4762973" y="5307991"/>
            <a:ext cx="1033163" cy="3543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138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Soustružení </a:t>
            </a:r>
            <a:r>
              <a:rPr lang="cs-CZ" sz="4000" dirty="0" smtClean="0"/>
              <a:t>vnitřních válcových ploch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Předem předvrtané díry </a:t>
            </a:r>
            <a:r>
              <a:rPr lang="cs-CZ" sz="2400" dirty="0"/>
              <a:t>se </a:t>
            </a:r>
            <a:r>
              <a:rPr lang="cs-CZ" sz="2400" dirty="0" smtClean="0"/>
              <a:t>obrábí vnitřními soustružnickými </a:t>
            </a:r>
            <a:r>
              <a:rPr lang="cs-CZ" sz="2400" dirty="0"/>
              <a:t>noži. </a:t>
            </a:r>
            <a:endParaRPr lang="cs-CZ" sz="2400" dirty="0" smtClean="0"/>
          </a:p>
          <a:p>
            <a:r>
              <a:rPr lang="cs-CZ" sz="2400" dirty="0" smtClean="0"/>
              <a:t>Tvar </a:t>
            </a:r>
            <a:r>
              <a:rPr lang="cs-CZ" sz="2400" dirty="0"/>
              <a:t>vnitřních nožů musí být přizpůsoben nejen tvaru, ale i délce soustružené díry. Vysunutí soustružnického nože z držáku musí mít minimálně délku soustružené díry. </a:t>
            </a:r>
            <a:endParaRPr lang="cs-CZ" sz="2400" dirty="0" smtClean="0"/>
          </a:p>
          <a:p>
            <a:r>
              <a:rPr lang="cs-CZ" sz="2400" dirty="0" smtClean="0"/>
              <a:t>Všechny </a:t>
            </a:r>
            <a:r>
              <a:rPr lang="cs-CZ" sz="2400" dirty="0"/>
              <a:t>vnitřní nože mají vyhnutou řeznou část. </a:t>
            </a:r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37112"/>
            <a:ext cx="2822624" cy="1407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07478"/>
            <a:ext cx="3819525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9476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Soustružení vnitřních válcových ploch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9230"/>
            <a:ext cx="8003232" cy="271765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</a:t>
            </a:r>
            <a:r>
              <a:rPr lang="cs-CZ" sz="2400" dirty="0"/>
              <a:t>soustruzích soustružíme otvory tehdy, nemůžeme-li vrtáním, vyhrubováním nebo vystružováním dosáhnout přesných rozměrů, jde-li o velké průměry, pro které jež nemáme potřebné nástroje nebo má-li být dosaženo dokonalé souososti díry s vnějším povrchem.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837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Soustružení </a:t>
            </a:r>
            <a:r>
              <a:rPr lang="cs-CZ" sz="4000" dirty="0" smtClean="0"/>
              <a:t>vnitřních </a:t>
            </a:r>
            <a:r>
              <a:rPr lang="cs-CZ" sz="4000" dirty="0"/>
              <a:t>válcových ploch 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4" y="2122636"/>
            <a:ext cx="4032449" cy="19974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50516"/>
            <a:ext cx="3811710" cy="21860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014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obrábění čelních ploch.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nože používáme na obrábění čelních ploch.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nože používáme na soustružení vnějších válcových plch.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Čím se liší nože na soustružení vnitřních </a:t>
            </a:r>
            <a:r>
              <a:rPr lang="cs-CZ" sz="2000" smtClean="0">
                <a:solidFill>
                  <a:prstClr val="black"/>
                </a:solidFill>
              </a:rPr>
              <a:t>válcových ploch. </a:t>
            </a: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05906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</a:t>
            </a:r>
            <a:r>
              <a:rPr lang="cs-CZ" alt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Soustružník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B. </a:t>
            </a:r>
            <a:r>
              <a:rPr lang="cs-CZ" altLang="cs-CZ" sz="1600" dirty="0" err="1" smtClean="0">
                <a:solidFill>
                  <a:srgbClr val="000000"/>
                </a:solidFill>
              </a:rPr>
              <a:t>Janyš</a:t>
            </a:r>
            <a:r>
              <a:rPr lang="cs-CZ" altLang="cs-CZ" sz="1600" dirty="0" smtClean="0">
                <a:solidFill>
                  <a:srgbClr val="000000"/>
                </a:solidFill>
              </a:rPr>
              <a:t> – K. Raft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Obrázky </a:t>
            </a:r>
            <a:r>
              <a:rPr lang="cs-CZ" altLang="cs-CZ" sz="2000" dirty="0">
                <a:solidFill>
                  <a:srgbClr val="000000"/>
                </a:solidFill>
              </a:rPr>
              <a:t>– </a:t>
            </a:r>
            <a:r>
              <a:rPr lang="cs-CZ" altLang="cs-CZ" sz="1600" dirty="0" smtClean="0">
                <a:solidFill>
                  <a:srgbClr val="000000"/>
                </a:solidFill>
              </a:rPr>
              <a:t>vlastní tvorba</a:t>
            </a: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524</TotalTime>
  <Words>474</Words>
  <Application>Microsoft Office PowerPoint</Application>
  <PresentationFormat>Předvádění na obrazovce (4:3)</PresentationFormat>
  <Paragraphs>98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Soustružení válcových ploch</vt:lpstr>
      <vt:lpstr>Soustružení čelních ploch </vt:lpstr>
      <vt:lpstr>Soustružení čelních ploch </vt:lpstr>
      <vt:lpstr>Soustružení vnějších válcových ploch </vt:lpstr>
      <vt:lpstr>Soustružení vnějších válcových ploch </vt:lpstr>
      <vt:lpstr>Soustružení vnitřních válcových ploch </vt:lpstr>
      <vt:lpstr>Soustružení vnitřních válcových ploch </vt:lpstr>
      <vt:lpstr>Soustružení vnitřních válcových ploch 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63</cp:revision>
  <dcterms:created xsi:type="dcterms:W3CDTF">2012-11-13T19:02:51Z</dcterms:created>
  <dcterms:modified xsi:type="dcterms:W3CDTF">2014-02-26T18:03:52Z</dcterms:modified>
</cp:coreProperties>
</file>