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97" r:id="rId3"/>
    <p:sldId id="256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298" r:id="rId14"/>
    <p:sldId id="29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54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9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9170975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nástroj, sousledné, nesousledné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16 – 19 let, Mechanik seřizovač , 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</a:t>
            </a:r>
            <a:r>
              <a:rPr lang="cs-CZ" altLang="cs-CZ" sz="2400" b="1" dirty="0" smtClean="0">
                <a:solidFill>
                  <a:srgbClr val="000000"/>
                </a:solidFill>
              </a:rPr>
              <a:t>základní </a:t>
            </a:r>
            <a:r>
              <a:rPr lang="cs-CZ" altLang="cs-CZ" sz="2400" b="1" dirty="0" smtClean="0">
                <a:solidFill>
                  <a:srgbClr val="000000"/>
                </a:solidFill>
              </a:rPr>
              <a:t>způsoby frézování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971600" y="1412776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VY_32_INOVACE_38_767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Základní způsoby frézování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 smtClean="0"/>
              <a:t> Frézování</a:t>
            </a:r>
            <a:endParaRPr lang="cs-CZ" sz="4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862255"/>
            <a:ext cx="8003232" cy="294300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endParaRPr lang="cs-CZ" sz="2800" dirty="0"/>
          </a:p>
          <a:p>
            <a:pPr marL="0" indent="0">
              <a:buNone/>
            </a:pPr>
            <a:r>
              <a:rPr lang="cs-CZ" sz="4400" dirty="0"/>
              <a:t>Frézování rovinných a pravoúhlých ploch</a:t>
            </a:r>
          </a:p>
          <a:p>
            <a:r>
              <a:rPr lang="cs-CZ" sz="4400" dirty="0"/>
              <a:t>Frézování rovinných ploch válcovými frézami </a:t>
            </a:r>
          </a:p>
          <a:p>
            <a:r>
              <a:rPr lang="cs-CZ" sz="4400" dirty="0"/>
              <a:t>Frézování rovinných ploch čelními válcovými frézami</a:t>
            </a:r>
          </a:p>
          <a:p>
            <a:r>
              <a:rPr lang="cs-CZ" sz="4400" dirty="0"/>
              <a:t>Frézování šikmých ploch a výřezů </a:t>
            </a:r>
          </a:p>
          <a:p>
            <a:r>
              <a:rPr lang="cs-CZ" sz="4400" dirty="0"/>
              <a:t>Frézování výřezů  a drážek</a:t>
            </a:r>
          </a:p>
          <a:p>
            <a:pPr marL="0" indent="0">
              <a:buNone/>
            </a:pPr>
            <a:r>
              <a:rPr lang="cs-CZ" sz="2900" dirty="0"/>
              <a:t> </a:t>
            </a:r>
          </a:p>
          <a:p>
            <a:pPr marL="0" indent="0">
              <a:buNone/>
            </a:pPr>
            <a:r>
              <a:rPr lang="cs-CZ" sz="2800" b="1" dirty="0" smtClean="0"/>
              <a:t> 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65091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rovinných ploch válcovými frézami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84852"/>
            <a:ext cx="8229600" cy="247234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Při frézování je osa frézy rovnoběžná s obrobenou plochou.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Materiál odřezávají </a:t>
            </a:r>
            <a:r>
              <a:rPr lang="cs-CZ" dirty="0"/>
              <a:t>zuby na obvodu frézy.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Šířku </a:t>
            </a:r>
            <a:r>
              <a:rPr lang="cs-CZ" dirty="0"/>
              <a:t>frézy </a:t>
            </a:r>
            <a:r>
              <a:rPr lang="cs-CZ" dirty="0" smtClean="0"/>
              <a:t>volíme </a:t>
            </a:r>
            <a:r>
              <a:rPr lang="cs-CZ" dirty="0"/>
              <a:t>větší než šířka </a:t>
            </a:r>
            <a:r>
              <a:rPr lang="cs-CZ" dirty="0" smtClean="0"/>
              <a:t>obráběné </a:t>
            </a:r>
            <a:r>
              <a:rPr lang="cs-CZ" dirty="0"/>
              <a:t>plochy.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Podle </a:t>
            </a:r>
            <a:r>
              <a:rPr lang="cs-CZ" dirty="0"/>
              <a:t>vzájemného pohybu nástroje a obrobku rozeznáváme frézování sousledné a nesousledné. </a:t>
            </a:r>
          </a:p>
        </p:txBody>
      </p:sp>
    </p:spTree>
    <p:extLst>
      <p:ext uri="{BB962C8B-B14F-4D97-AF65-F5344CB8AC3E}">
        <p14:creationId xmlns:p14="http://schemas.microsoft.com/office/powerpoint/2010/main" val="2549602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rovinných ploch válcovými frézami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Frézování </a:t>
            </a:r>
            <a:r>
              <a:rPr lang="cs-CZ" b="1" dirty="0" smtClean="0"/>
              <a:t>nesousledné</a:t>
            </a:r>
          </a:p>
          <a:p>
            <a:pPr marL="0" indent="0">
              <a:buNone/>
            </a:pPr>
            <a:r>
              <a:rPr lang="cs-CZ" dirty="0" smtClean="0"/>
              <a:t>Obrobek se posouvá </a:t>
            </a:r>
            <a:r>
              <a:rPr lang="cs-CZ" dirty="0"/>
              <a:t>proti směru otáčení frézy. Tříska se tvoří postupně od nulové tloušťky na začátku řezu až po její maximální tloušťku při vyjetí zubu ze záběru. Frézování je proto klidnější, plynulejší.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Určete výhody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696" y="4293096"/>
            <a:ext cx="2664296" cy="1984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Kruhová šipka 4"/>
          <p:cNvSpPr/>
          <p:nvPr/>
        </p:nvSpPr>
        <p:spPr>
          <a:xfrm rot="4147583">
            <a:off x="6351459" y="4799870"/>
            <a:ext cx="908129" cy="850922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827962" y="6048142"/>
            <a:ext cx="651707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52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rovinných ploch válcovými frézami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Frézování </a:t>
            </a:r>
            <a:r>
              <a:rPr lang="cs-CZ" b="1" dirty="0" smtClean="0"/>
              <a:t>sousledné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brobek se posouvá </a:t>
            </a:r>
            <a:r>
              <a:rPr lang="cs-CZ" dirty="0"/>
              <a:t>ve směru otáčení frézy. Zuby začínají odřezávat třísku v místě s největší tloušťkou a vycházejí ze záběru v místě s nulovou tloušťkou třísky. Frézování je nárazové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Určete výhody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64367"/>
            <a:ext cx="2592288" cy="1930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Kruhová šipka 6"/>
          <p:cNvSpPr/>
          <p:nvPr/>
        </p:nvSpPr>
        <p:spPr>
          <a:xfrm rot="18829395" flipH="1">
            <a:off x="6140486" y="4920499"/>
            <a:ext cx="832481" cy="853073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5616379" y="6122416"/>
            <a:ext cx="651707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53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rovinných ploch válcovými frézami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Frézování  čelními </a:t>
            </a:r>
            <a:r>
              <a:rPr lang="cs-CZ" b="1" dirty="0"/>
              <a:t>válcovými </a:t>
            </a:r>
            <a:r>
              <a:rPr lang="cs-CZ" b="1" dirty="0" smtClean="0"/>
              <a:t>frézami</a:t>
            </a:r>
          </a:p>
          <a:p>
            <a:r>
              <a:rPr lang="cs-CZ" dirty="0"/>
              <a:t>Při čelním frézování je osa frézy kolmá k </a:t>
            </a:r>
            <a:r>
              <a:rPr lang="cs-CZ" dirty="0" smtClean="0"/>
              <a:t>obráběné </a:t>
            </a:r>
            <a:r>
              <a:rPr lang="cs-CZ" dirty="0"/>
              <a:t>ploše. Jednotlivé zuby frézy odřezávají třísky téměř stejného průřezu. Zatížení nástroje i stroje po dobu řezání je prakticky stálé, chod </a:t>
            </a:r>
            <a:r>
              <a:rPr lang="cs-CZ" dirty="0" smtClean="0"/>
              <a:t>stroje </a:t>
            </a:r>
            <a:r>
              <a:rPr lang="cs-CZ" dirty="0"/>
              <a:t>je plynulý a rovnoměrný.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23929"/>
            <a:ext cx="2228921" cy="2017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hnutá šipka doleva 2"/>
          <p:cNvSpPr/>
          <p:nvPr/>
        </p:nvSpPr>
        <p:spPr>
          <a:xfrm>
            <a:off x="6955736" y="4323928"/>
            <a:ext cx="731520" cy="871895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6113600" y="6121654"/>
            <a:ext cx="842135" cy="378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612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šikmých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 válcovými frézami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Volba způsobu </a:t>
            </a:r>
            <a:r>
              <a:rPr lang="cs-CZ" dirty="0"/>
              <a:t>frézování je </a:t>
            </a:r>
            <a:r>
              <a:rPr lang="cs-CZ" dirty="0" smtClean="0"/>
              <a:t>závislá </a:t>
            </a:r>
            <a:r>
              <a:rPr lang="cs-CZ" dirty="0"/>
              <a:t>na velikosti šikmé plochy, počtu frézovaných obrobků a technickém vybavení dílny.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Šikmé </a:t>
            </a:r>
            <a:r>
              <a:rPr lang="cs-CZ" dirty="0"/>
              <a:t>plochy se frézují těmito </a:t>
            </a:r>
            <a:r>
              <a:rPr lang="cs-CZ" dirty="0" smtClean="0"/>
              <a:t>způsoby </a:t>
            </a:r>
          </a:p>
          <a:p>
            <a:r>
              <a:rPr lang="cs-CZ" dirty="0" smtClean="0"/>
              <a:t>úhlovými </a:t>
            </a:r>
            <a:r>
              <a:rPr lang="cs-CZ" dirty="0"/>
              <a:t>frézami </a:t>
            </a:r>
          </a:p>
          <a:p>
            <a:r>
              <a:rPr lang="cs-CZ" dirty="0" smtClean="0"/>
              <a:t>podle </a:t>
            </a:r>
            <a:r>
              <a:rPr lang="cs-CZ" dirty="0"/>
              <a:t>orýsování </a:t>
            </a:r>
          </a:p>
          <a:p>
            <a:r>
              <a:rPr lang="cs-CZ" dirty="0" smtClean="0"/>
              <a:t> </a:t>
            </a:r>
            <a:r>
              <a:rPr lang="cs-CZ" dirty="0"/>
              <a:t>s použitím zvláštních podložek pro ustavení polohy obrobku </a:t>
            </a:r>
          </a:p>
          <a:p>
            <a:r>
              <a:rPr lang="cs-CZ" dirty="0" smtClean="0"/>
              <a:t>s </a:t>
            </a:r>
            <a:r>
              <a:rPr lang="cs-CZ" dirty="0"/>
              <a:t>využitím sklopného svěráku </a:t>
            </a:r>
          </a:p>
          <a:p>
            <a:r>
              <a:rPr lang="cs-CZ" dirty="0" smtClean="0"/>
              <a:t>vykloněním vřetene </a:t>
            </a:r>
            <a:r>
              <a:rPr lang="cs-CZ" dirty="0"/>
              <a:t>(na </a:t>
            </a:r>
            <a:r>
              <a:rPr lang="cs-CZ" dirty="0" smtClean="0"/>
              <a:t>svislé </a:t>
            </a:r>
            <a:r>
              <a:rPr lang="cs-CZ" dirty="0"/>
              <a:t>frézce) </a:t>
            </a:r>
          </a:p>
        </p:txBody>
      </p:sp>
    </p:spTree>
    <p:extLst>
      <p:ext uri="{BB962C8B-B14F-4D97-AF65-F5344CB8AC3E}">
        <p14:creationId xmlns:p14="http://schemas.microsoft.com/office/powerpoint/2010/main" val="2238002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šikmých 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 válcovými frézami 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09608"/>
            <a:ext cx="1720818" cy="3009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869" y="3064135"/>
            <a:ext cx="188500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426">
            <a:off x="3137210" y="2924944"/>
            <a:ext cx="2526135" cy="2568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2666" y="5618536"/>
            <a:ext cx="211557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Naklopení obrobku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81007" y="5621584"/>
            <a:ext cx="151291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Tvarová fréza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5621037"/>
            <a:ext cx="201010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Naklopení vřetene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4252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výřezů a drážek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178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Frézování </a:t>
            </a:r>
            <a:r>
              <a:rPr lang="cs-CZ" dirty="0"/>
              <a:t>výřezů </a:t>
            </a:r>
          </a:p>
          <a:p>
            <a:r>
              <a:rPr lang="cs-CZ" dirty="0"/>
              <a:t>Výřezy se vyskytují například </a:t>
            </a:r>
            <a:r>
              <a:rPr lang="cs-CZ" dirty="0" smtClean="0"/>
              <a:t>u šroubu </a:t>
            </a:r>
            <a:r>
              <a:rPr lang="cs-CZ" dirty="0"/>
              <a:t>pro upínání obrobků pomocí </a:t>
            </a:r>
            <a:r>
              <a:rPr lang="cs-CZ" dirty="0" smtClean="0"/>
              <a:t>upínek v T drážce. </a:t>
            </a:r>
            <a:r>
              <a:rPr lang="cs-CZ" dirty="0"/>
              <a:t>Pro jejich frézování lze použít válcové čelní frézy </a:t>
            </a:r>
            <a:r>
              <a:rPr lang="cs-CZ" dirty="0" smtClean="0"/>
              <a:t>nebo </a:t>
            </a:r>
            <a:r>
              <a:rPr lang="cs-CZ" dirty="0"/>
              <a:t>frézy kotoučové.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194" y="3717032"/>
            <a:ext cx="2350740" cy="2924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4568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Frézování výřezů a drážek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35480"/>
            <a:ext cx="5338936" cy="3437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Frézování drážek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Drážky se vyrábějí například pro výrobu strojních součástí, jako například drážková hřídel, nebo drážka pro pero.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3024336" cy="4770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1340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8"/>
            <a:ext cx="76327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fréza čelní.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Základní druhy fréz. 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frézování sousledné.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Jakým nástrojem vyrábíme drážku </a:t>
            </a:r>
            <a:r>
              <a:rPr lang="cs-CZ" sz="2000" smtClean="0">
                <a:solidFill>
                  <a:prstClr val="black"/>
                </a:solidFill>
              </a:rPr>
              <a:t>na pero.</a:t>
            </a:r>
            <a:endParaRPr lang="cs-CZ" sz="20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94890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MODERNÍ </a:t>
            </a:r>
            <a:r>
              <a:rPr lang="cs-CZ" altLang="cs-CZ" sz="2000" b="1" dirty="0">
                <a:solidFill>
                  <a:srgbClr val="000000"/>
                </a:solidFill>
              </a:rPr>
              <a:t>STROJÍRENSTVÍ pro školu a praxi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Josef </a:t>
            </a:r>
            <a:r>
              <a:rPr lang="cs-CZ" altLang="cs-CZ" sz="1600" dirty="0" err="1">
                <a:solidFill>
                  <a:srgbClr val="000000"/>
                </a:solidFill>
              </a:rPr>
              <a:t>Dilinger</a:t>
            </a:r>
            <a:r>
              <a:rPr lang="cs-CZ" altLang="cs-CZ" sz="1600" dirty="0">
                <a:solidFill>
                  <a:srgbClr val="000000"/>
                </a:solidFill>
              </a:rPr>
              <a:t> a kol.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ISBN 978-80-86706-19-1</a:t>
            </a:r>
          </a:p>
          <a:p>
            <a:pPr>
              <a:spcBef>
                <a:spcPct val="0"/>
              </a:spcBef>
            </a:pPr>
            <a:r>
              <a:rPr lang="cs-CZ" altLang="cs-CZ" sz="2000" b="1" dirty="0">
                <a:solidFill>
                  <a:srgbClr val="000000"/>
                </a:solidFill>
              </a:rPr>
              <a:t>Příručka obráběč kovů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Karel Němec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24-050-72</a:t>
            </a:r>
          </a:p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Obrázky  - </a:t>
            </a:r>
            <a:r>
              <a:rPr lang="cs-CZ" altLang="cs-CZ" dirty="0" smtClean="0">
                <a:solidFill>
                  <a:srgbClr val="000000"/>
                </a:solidFill>
              </a:rPr>
              <a:t>vlastní</a:t>
            </a:r>
            <a:endParaRPr lang="cs-CZ" altLang="cs-CZ" dirty="0">
              <a:solidFill>
                <a:srgbClr val="00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621</TotalTime>
  <Words>476</Words>
  <Application>Microsoft Office PowerPoint</Application>
  <PresentationFormat>Předvádění na obrazovce (4:3)</PresentationFormat>
  <Paragraphs>106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 Frézování</vt:lpstr>
      <vt:lpstr> Frézování rovinných ploch válcovými frézami </vt:lpstr>
      <vt:lpstr> Frézování rovinných ploch válcovými frézami </vt:lpstr>
      <vt:lpstr> Frézování rovinných ploch válcovými frézami </vt:lpstr>
      <vt:lpstr> Frézování rovinných ploch válcovými frézami </vt:lpstr>
      <vt:lpstr> Frézování šikmých ploch válcovými frézami </vt:lpstr>
      <vt:lpstr> Frézování šikmých ploch válcovými frézami </vt:lpstr>
      <vt:lpstr> Frézování výřezů a drážek</vt:lpstr>
      <vt:lpstr> Frézování výřezů a drážek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74</cp:revision>
  <dcterms:created xsi:type="dcterms:W3CDTF">2012-11-13T19:02:51Z</dcterms:created>
  <dcterms:modified xsi:type="dcterms:W3CDTF">2014-02-26T18:16:29Z</dcterms:modified>
</cp:coreProperties>
</file>