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7"/>
  </p:notesMasterIdLst>
  <p:sldIdLst>
    <p:sldId id="290" r:id="rId2"/>
    <p:sldId id="291" r:id="rId3"/>
    <p:sldId id="257" r:id="rId4"/>
    <p:sldId id="258" r:id="rId5"/>
    <p:sldId id="259" r:id="rId6"/>
    <p:sldId id="256" r:id="rId7"/>
    <p:sldId id="261" r:id="rId8"/>
    <p:sldId id="262" r:id="rId9"/>
    <p:sldId id="289" r:id="rId10"/>
    <p:sldId id="263" r:id="rId11"/>
    <p:sldId id="264" r:id="rId12"/>
    <p:sldId id="265" r:id="rId13"/>
    <p:sldId id="275" r:id="rId14"/>
    <p:sldId id="278" r:id="rId15"/>
    <p:sldId id="276" r:id="rId16"/>
    <p:sldId id="277" r:id="rId17"/>
    <p:sldId id="266" r:id="rId18"/>
    <p:sldId id="274" r:id="rId19"/>
    <p:sldId id="267" r:id="rId20"/>
    <p:sldId id="268" r:id="rId21"/>
    <p:sldId id="269" r:id="rId22"/>
    <p:sldId id="270" r:id="rId23"/>
    <p:sldId id="287" r:id="rId24"/>
    <p:sldId id="271" r:id="rId25"/>
    <p:sldId id="272" r:id="rId26"/>
    <p:sldId id="273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8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3000" y="-10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263374-1A4D-428E-80C8-A018C7D9BA6F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636D05-559B-4708-8537-AD3658F20843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1. </a:t>
          </a:r>
        </a:p>
        <a:p>
          <a:pPr>
            <a:lnSpc>
              <a:spcPct val="150000"/>
            </a:lnSpc>
          </a:pPr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Která z následujících CHARAKTERISTIK nejlépe vystihuje podstatu KLASICISMU</a:t>
          </a:r>
          <a:r>
            <a:rPr lang="cs-CZ" sz="2700" dirty="0" smtClean="0">
              <a:solidFill>
                <a:schemeClr val="bg1"/>
              </a:solidFill>
              <a:latin typeface="+mn-lt"/>
              <a:ea typeface="+mn-ea"/>
              <a:cs typeface="+mn-cs"/>
            </a:rPr>
            <a:t>?</a:t>
          </a:r>
          <a:endParaRPr lang="cs-CZ" sz="2700" dirty="0">
            <a:solidFill>
              <a:schemeClr val="bg1"/>
            </a:solidFill>
          </a:endParaRPr>
        </a:p>
      </dgm:t>
    </dgm:pt>
    <dgm:pt modelId="{514849DF-5CCA-4860-8830-6927560DD6C1}" type="parTrans" cxnId="{D5990F80-9229-47A8-8713-B877310A9118}">
      <dgm:prSet/>
      <dgm:spPr/>
      <dgm:t>
        <a:bodyPr/>
        <a:lstStyle/>
        <a:p>
          <a:endParaRPr lang="cs-CZ"/>
        </a:p>
      </dgm:t>
    </dgm:pt>
    <dgm:pt modelId="{DB772720-5212-4A9C-988F-4A99A7B4C02F}" type="sibTrans" cxnId="{D5990F80-9229-47A8-8713-B877310A9118}">
      <dgm:prSet/>
      <dgm:spPr/>
      <dgm:t>
        <a:bodyPr/>
        <a:lstStyle/>
        <a:p>
          <a:endParaRPr lang="cs-CZ"/>
        </a:p>
      </dgm:t>
    </dgm:pt>
    <dgm:pt modelId="{EDAAF7F4-C2F1-4317-96EE-CA77BB45497F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jednoduchost, souměrnost, pravidelnost, střídmost, přehledná forma, důraz na rozumový přístup k tvorbě  </a:t>
          </a:r>
          <a:endParaRPr lang="cs-CZ" sz="2400" dirty="0">
            <a:latin typeface="Calibri" pitchFamily="34" charset="0"/>
          </a:endParaRPr>
        </a:p>
      </dgm:t>
    </dgm:pt>
    <dgm:pt modelId="{821BEBC0-F60A-4D6E-806D-7E35D3D95144}" type="parTrans" cxnId="{0E32F171-0285-4C81-92AB-7604EA39DF2D}">
      <dgm:prSet/>
      <dgm:spPr/>
      <dgm:t>
        <a:bodyPr/>
        <a:lstStyle/>
        <a:p>
          <a:endParaRPr lang="cs-CZ"/>
        </a:p>
      </dgm:t>
    </dgm:pt>
    <dgm:pt modelId="{2833D379-4478-453B-828F-D01053F2BB42}" type="sibTrans" cxnId="{0E32F171-0285-4C81-92AB-7604EA39DF2D}">
      <dgm:prSet/>
      <dgm:spPr/>
      <dgm:t>
        <a:bodyPr/>
        <a:lstStyle/>
        <a:p>
          <a:endParaRPr lang="cs-CZ"/>
        </a:p>
      </dgm:t>
    </dgm:pt>
    <dgm:pt modelId="{2C60355D-81D2-4B2D-B237-6C199C99717F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ohromující rozměry, složitá výstavba díla, velkolepost, zdobnost, princip kontrastu  v uplatnění vyjadřovacích prostředků, náboženský ráz tvorby</a:t>
          </a:r>
        </a:p>
      </dgm:t>
    </dgm:pt>
    <dgm:pt modelId="{408110DF-A2A2-4587-991B-1B706A8D93BC}" type="parTrans" cxnId="{03B13F5A-B9A4-4ADD-8333-9642DFCE7265}">
      <dgm:prSet/>
      <dgm:spPr/>
      <dgm:t>
        <a:bodyPr/>
        <a:lstStyle/>
        <a:p>
          <a:endParaRPr lang="cs-CZ"/>
        </a:p>
      </dgm:t>
    </dgm:pt>
    <dgm:pt modelId="{E0F2F54C-5615-41E9-8759-0CD5D2685211}" type="sibTrans" cxnId="{03B13F5A-B9A4-4ADD-8333-9642DFCE7265}">
      <dgm:prSet/>
      <dgm:spPr/>
      <dgm:t>
        <a:bodyPr/>
        <a:lstStyle/>
        <a:p>
          <a:endParaRPr lang="cs-CZ"/>
        </a:p>
      </dgm:t>
    </dgm:pt>
    <dgm:pt modelId="{80CAF508-0BC3-4610-B195-649FB459A5B0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uvolněnost vyjadřovacích prostředků, citovost výrazu, zobrazování lidských prožitků, obdiv k historii, okouzlení přírodou, inspirace folklórem</a:t>
          </a:r>
        </a:p>
      </dgm:t>
    </dgm:pt>
    <dgm:pt modelId="{79229F7B-3974-4878-8E33-C82991E4A428}" type="parTrans" cxnId="{AC82EEF5-D275-49BD-888D-A4A35EC2D331}">
      <dgm:prSet/>
      <dgm:spPr/>
      <dgm:t>
        <a:bodyPr/>
        <a:lstStyle/>
        <a:p>
          <a:endParaRPr lang="cs-CZ"/>
        </a:p>
      </dgm:t>
    </dgm:pt>
    <dgm:pt modelId="{DE7EC797-19B3-4C36-8DA9-1408953BC24C}" type="sibTrans" cxnId="{AC82EEF5-D275-49BD-888D-A4A35EC2D331}">
      <dgm:prSet/>
      <dgm:spPr/>
      <dgm:t>
        <a:bodyPr/>
        <a:lstStyle/>
        <a:p>
          <a:endParaRPr lang="cs-CZ"/>
        </a:p>
      </dgm:t>
    </dgm:pt>
    <dgm:pt modelId="{BA9A8546-7E7D-491A-831E-DB350935A78F}" type="pres">
      <dgm:prSet presAssocID="{E5263374-1A4D-428E-80C8-A018C7D9BA6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465571-A892-40B1-8688-05536472294F}" type="pres">
      <dgm:prSet presAssocID="{35636D05-559B-4708-8537-AD3658F20843}" presName="linNode" presStyleCnt="0"/>
      <dgm:spPr/>
    </dgm:pt>
    <dgm:pt modelId="{1CE423B6-DCB8-4741-9E06-2CB30A427A46}" type="pres">
      <dgm:prSet presAssocID="{35636D05-559B-4708-8537-AD3658F20843}" presName="parentText" presStyleLbl="node1" presStyleIdx="0" presStyleCnt="1" custScaleX="129586" custScaleY="63780" custLinFactNeighborX="-98" custLinFactNeighborY="-105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441919-86CE-4361-B81F-7638725F5DFC}" type="pres">
      <dgm:prSet presAssocID="{35636D05-559B-4708-8537-AD3658F20843}" presName="descendantText" presStyleLbl="alignAccFollowNode1" presStyleIdx="0" presStyleCnt="1" custScaleX="178484" custScaleY="1198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990F80-9229-47A8-8713-B877310A9118}" srcId="{E5263374-1A4D-428E-80C8-A018C7D9BA6F}" destId="{35636D05-559B-4708-8537-AD3658F20843}" srcOrd="0" destOrd="0" parTransId="{514849DF-5CCA-4860-8830-6927560DD6C1}" sibTransId="{DB772720-5212-4A9C-988F-4A99A7B4C02F}"/>
    <dgm:cxn modelId="{0E32F171-0285-4C81-92AB-7604EA39DF2D}" srcId="{35636D05-559B-4708-8537-AD3658F20843}" destId="{EDAAF7F4-C2F1-4317-96EE-CA77BB45497F}" srcOrd="0" destOrd="0" parTransId="{821BEBC0-F60A-4D6E-806D-7E35D3D95144}" sibTransId="{2833D379-4478-453B-828F-D01053F2BB42}"/>
    <dgm:cxn modelId="{7DD207B8-1C51-48BC-8BF0-23849CBD6B7B}" type="presOf" srcId="{35636D05-559B-4708-8537-AD3658F20843}" destId="{1CE423B6-DCB8-4741-9E06-2CB30A427A46}" srcOrd="0" destOrd="0" presId="urn:microsoft.com/office/officeart/2005/8/layout/vList5"/>
    <dgm:cxn modelId="{F91E5963-F3AA-43C5-A8BE-D8805328FF11}" type="presOf" srcId="{80CAF508-0BC3-4610-B195-649FB459A5B0}" destId="{45441919-86CE-4361-B81F-7638725F5DFC}" srcOrd="0" destOrd="2" presId="urn:microsoft.com/office/officeart/2005/8/layout/vList5"/>
    <dgm:cxn modelId="{FDEF96BE-6D3B-4D55-B12B-09ECCBFB4AF9}" type="presOf" srcId="{E5263374-1A4D-428E-80C8-A018C7D9BA6F}" destId="{BA9A8546-7E7D-491A-831E-DB350935A78F}" srcOrd="0" destOrd="0" presId="urn:microsoft.com/office/officeart/2005/8/layout/vList5"/>
    <dgm:cxn modelId="{AD381583-7E40-41D4-B570-A0F97AA1B933}" type="presOf" srcId="{2C60355D-81D2-4B2D-B237-6C199C99717F}" destId="{45441919-86CE-4361-B81F-7638725F5DFC}" srcOrd="0" destOrd="1" presId="urn:microsoft.com/office/officeart/2005/8/layout/vList5"/>
    <dgm:cxn modelId="{9BB9A6D7-1ECB-4DAB-AFA9-B2C113637D16}" type="presOf" srcId="{EDAAF7F4-C2F1-4317-96EE-CA77BB45497F}" destId="{45441919-86CE-4361-B81F-7638725F5DFC}" srcOrd="0" destOrd="0" presId="urn:microsoft.com/office/officeart/2005/8/layout/vList5"/>
    <dgm:cxn modelId="{AC82EEF5-D275-49BD-888D-A4A35EC2D331}" srcId="{35636D05-559B-4708-8537-AD3658F20843}" destId="{80CAF508-0BC3-4610-B195-649FB459A5B0}" srcOrd="2" destOrd="0" parTransId="{79229F7B-3974-4878-8E33-C82991E4A428}" sibTransId="{DE7EC797-19B3-4C36-8DA9-1408953BC24C}"/>
    <dgm:cxn modelId="{03B13F5A-B9A4-4ADD-8333-9642DFCE7265}" srcId="{35636D05-559B-4708-8537-AD3658F20843}" destId="{2C60355D-81D2-4B2D-B237-6C199C99717F}" srcOrd="1" destOrd="0" parTransId="{408110DF-A2A2-4587-991B-1B706A8D93BC}" sibTransId="{E0F2F54C-5615-41E9-8759-0CD5D2685211}"/>
    <dgm:cxn modelId="{B3EAD247-DD45-40A0-8E00-F704FD3B1830}" type="presParOf" srcId="{BA9A8546-7E7D-491A-831E-DB350935A78F}" destId="{BD465571-A892-40B1-8688-05536472294F}" srcOrd="0" destOrd="0" presId="urn:microsoft.com/office/officeart/2005/8/layout/vList5"/>
    <dgm:cxn modelId="{A636F9ED-8FF6-4C4A-9BF9-D1A283227F38}" type="presParOf" srcId="{BD465571-A892-40B1-8688-05536472294F}" destId="{1CE423B6-DCB8-4741-9E06-2CB30A427A46}" srcOrd="0" destOrd="0" presId="urn:microsoft.com/office/officeart/2005/8/layout/vList5"/>
    <dgm:cxn modelId="{F4808014-4069-4C9F-A7CE-FF77CB5B09F2}" type="presParOf" srcId="{BD465571-A892-40B1-8688-05536472294F}" destId="{45441919-86CE-4361-B81F-7638725F5DF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307C0C-E350-46F7-94A0-560CC17DC49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23213D5-BAEB-4E0C-8153-B9D09E259D9D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2. </a:t>
          </a:r>
        </a:p>
        <a:p>
          <a:r>
            <a:rPr lang="cs-CZ" sz="2400" dirty="0" smtClean="0">
              <a:latin typeface="Calibri" panose="020F0502020204030204" pitchFamily="34" charset="0"/>
            </a:rPr>
            <a:t>Jedním z určujících INSPIRAČNÍCH zdrojů klasicismu bylo</a:t>
          </a:r>
          <a:endParaRPr lang="cs-CZ" sz="2400" dirty="0">
            <a:latin typeface="Calibri" panose="020F0502020204030204" pitchFamily="34" charset="0"/>
          </a:endParaRPr>
        </a:p>
      </dgm:t>
    </dgm:pt>
    <dgm:pt modelId="{46FCCFC0-E321-4D61-B5FE-F5A87EA8C0B9}" type="parTrans" cxnId="{B6994A23-D408-4BE1-AB8A-A8D40923EAD6}">
      <dgm:prSet/>
      <dgm:spPr/>
      <dgm:t>
        <a:bodyPr/>
        <a:lstStyle/>
        <a:p>
          <a:endParaRPr lang="cs-CZ"/>
        </a:p>
      </dgm:t>
    </dgm:pt>
    <dgm:pt modelId="{7E735BC9-4A89-42F9-A412-47434C9E4AC9}" type="sibTrans" cxnId="{B6994A23-D408-4BE1-AB8A-A8D40923EAD6}">
      <dgm:prSet/>
      <dgm:spPr/>
      <dgm:t>
        <a:bodyPr/>
        <a:lstStyle/>
        <a:p>
          <a:endParaRPr lang="cs-CZ"/>
        </a:p>
      </dgm:t>
    </dgm:pt>
    <dgm:pt modelId="{EF98A45A-8E64-4EEC-858C-EB9CDAB17316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2400" dirty="0" smtClean="0">
              <a:latin typeface="Calibri" panose="020F0502020204030204" pitchFamily="34" charset="0"/>
            </a:rPr>
            <a:t>a) umění antického Řecka a Říma</a:t>
          </a:r>
          <a:endParaRPr lang="cs-CZ" sz="2400" dirty="0">
            <a:latin typeface="Calibri" panose="020F0502020204030204" pitchFamily="34" charset="0"/>
          </a:endParaRPr>
        </a:p>
      </dgm:t>
    </dgm:pt>
    <dgm:pt modelId="{8EA699C5-0B7A-446D-92E5-C2B9AC089D49}" type="parTrans" cxnId="{2FC091B5-4EA6-467F-BB48-320D984ADB29}">
      <dgm:prSet/>
      <dgm:spPr/>
      <dgm:t>
        <a:bodyPr/>
        <a:lstStyle/>
        <a:p>
          <a:endParaRPr lang="cs-CZ"/>
        </a:p>
      </dgm:t>
    </dgm:pt>
    <dgm:pt modelId="{75259C97-78FC-495B-9999-C90AE259D39B}" type="sibTrans" cxnId="{2FC091B5-4EA6-467F-BB48-320D984ADB29}">
      <dgm:prSet/>
      <dgm:spPr/>
      <dgm:t>
        <a:bodyPr/>
        <a:lstStyle/>
        <a:p>
          <a:endParaRPr lang="cs-CZ"/>
        </a:p>
      </dgm:t>
    </dgm:pt>
    <dgm:pt modelId="{05468E2B-01C0-4D35-AA7A-E6B7D39051D6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3.</a:t>
          </a:r>
        </a:p>
        <a:p>
          <a:r>
            <a:rPr lang="cs-CZ" sz="2400" dirty="0" smtClean="0">
              <a:latin typeface="Calibri" panose="020F0502020204030204" pitchFamily="34" charset="0"/>
            </a:rPr>
            <a:t>Který z uvedených SKLADEBNÝCH DRUHŮ  vznikl v  klasicismu?</a:t>
          </a:r>
          <a:endParaRPr lang="cs-CZ" sz="2400" dirty="0">
            <a:latin typeface="Calibri" panose="020F0502020204030204" pitchFamily="34" charset="0"/>
          </a:endParaRPr>
        </a:p>
      </dgm:t>
    </dgm:pt>
    <dgm:pt modelId="{957F0825-D757-4213-A4B0-F7A783D39935}" type="parTrans" cxnId="{01370081-E30D-480E-83A8-4FDAC10E0025}">
      <dgm:prSet/>
      <dgm:spPr/>
      <dgm:t>
        <a:bodyPr/>
        <a:lstStyle/>
        <a:p>
          <a:endParaRPr lang="cs-CZ"/>
        </a:p>
      </dgm:t>
    </dgm:pt>
    <dgm:pt modelId="{F3C58B7E-DC1F-453C-B7AA-04989CF20662}" type="sibTrans" cxnId="{01370081-E30D-480E-83A8-4FDAC10E0025}">
      <dgm:prSet/>
      <dgm:spPr/>
      <dgm:t>
        <a:bodyPr/>
        <a:lstStyle/>
        <a:p>
          <a:endParaRPr lang="cs-CZ"/>
        </a:p>
      </dgm:t>
    </dgm:pt>
    <dgm:pt modelId="{061FAE0F-6FC1-4CB3-9C8B-6C286EB59C71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2400" dirty="0" smtClean="0">
              <a:latin typeface="Calibri" panose="020F0502020204030204" pitchFamily="34" charset="0"/>
            </a:rPr>
            <a:t>a) concerto grosso</a:t>
          </a:r>
          <a:endParaRPr lang="cs-CZ" sz="2400" dirty="0">
            <a:latin typeface="Calibri" panose="020F0502020204030204" pitchFamily="34" charset="0"/>
          </a:endParaRPr>
        </a:p>
      </dgm:t>
    </dgm:pt>
    <dgm:pt modelId="{4DDD309C-9A54-4137-9930-9AF26DB1930D}" type="parTrans" cxnId="{7F93DE56-2FDF-401E-B9D3-A94229392564}">
      <dgm:prSet/>
      <dgm:spPr/>
      <dgm:t>
        <a:bodyPr/>
        <a:lstStyle/>
        <a:p>
          <a:endParaRPr lang="cs-CZ"/>
        </a:p>
      </dgm:t>
    </dgm:pt>
    <dgm:pt modelId="{9E21D500-6C6D-43D4-8614-CF5E066D995A}" type="sibTrans" cxnId="{7F93DE56-2FDF-401E-B9D3-A94229392564}">
      <dgm:prSet/>
      <dgm:spPr/>
      <dgm:t>
        <a:bodyPr/>
        <a:lstStyle/>
        <a:p>
          <a:endParaRPr lang="cs-CZ"/>
        </a:p>
      </dgm:t>
    </dgm:pt>
    <dgm:pt modelId="{03162C70-EB5A-4348-854C-F2513381FDF8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4. </a:t>
          </a:r>
        </a:p>
        <a:p>
          <a:r>
            <a:rPr lang="cs-CZ" sz="2400" dirty="0" smtClean="0">
              <a:latin typeface="Calibri" panose="020F0502020204030204" pitchFamily="34" charset="0"/>
            </a:rPr>
            <a:t>CYKLICKÁ skladba</a:t>
          </a:r>
        </a:p>
        <a:p>
          <a:r>
            <a:rPr lang="cs-CZ" sz="2400" dirty="0" smtClean="0">
              <a:latin typeface="Calibri" panose="020F0502020204030204" pitchFamily="34" charset="0"/>
            </a:rPr>
            <a:t>je </a:t>
          </a:r>
          <a:endParaRPr lang="cs-CZ" sz="2400" dirty="0">
            <a:latin typeface="Calibri" panose="020F0502020204030204" pitchFamily="34" charset="0"/>
          </a:endParaRPr>
        </a:p>
      </dgm:t>
    </dgm:pt>
    <dgm:pt modelId="{380BE478-53F7-4A25-BD64-B61964749E8E}" type="parTrans" cxnId="{5D3443F1-8649-422A-97CD-EBBB7D0DE83F}">
      <dgm:prSet/>
      <dgm:spPr/>
      <dgm:t>
        <a:bodyPr/>
        <a:lstStyle/>
        <a:p>
          <a:endParaRPr lang="cs-CZ"/>
        </a:p>
      </dgm:t>
    </dgm:pt>
    <dgm:pt modelId="{DCA02D66-4F9F-4E91-BCF1-831545BB4929}" type="sibTrans" cxnId="{5D3443F1-8649-422A-97CD-EBBB7D0DE83F}">
      <dgm:prSet/>
      <dgm:spPr/>
      <dgm:t>
        <a:bodyPr/>
        <a:lstStyle/>
        <a:p>
          <a:endParaRPr lang="cs-CZ"/>
        </a:p>
      </dgm:t>
    </dgm:pt>
    <dgm:pt modelId="{8FD5EFD6-437E-46C2-A7D1-E3A9D3B3532E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2400" dirty="0" smtClean="0">
              <a:latin typeface="Calibri" panose="020F0502020204030204" pitchFamily="34" charset="0"/>
            </a:rPr>
            <a:t>a) orchestrální skladba, v níž se jediné téma opakuje ve stále se obměňující instrumentaci</a:t>
          </a:r>
          <a:endParaRPr lang="cs-CZ" sz="2400" dirty="0">
            <a:latin typeface="Calibri" panose="020F0502020204030204" pitchFamily="34" charset="0"/>
          </a:endParaRPr>
        </a:p>
      </dgm:t>
    </dgm:pt>
    <dgm:pt modelId="{AEEB95EC-0BAD-4C6F-BC92-F718BB51694D}" type="parTrans" cxnId="{4E375232-6719-4780-AA63-6E14A5F3F2E2}">
      <dgm:prSet/>
      <dgm:spPr/>
      <dgm:t>
        <a:bodyPr/>
        <a:lstStyle/>
        <a:p>
          <a:endParaRPr lang="cs-CZ"/>
        </a:p>
      </dgm:t>
    </dgm:pt>
    <dgm:pt modelId="{125BE6D0-C3CB-4664-AC7F-98369D6B91B2}" type="sibTrans" cxnId="{4E375232-6719-4780-AA63-6E14A5F3F2E2}">
      <dgm:prSet/>
      <dgm:spPr/>
      <dgm:t>
        <a:bodyPr/>
        <a:lstStyle/>
        <a:p>
          <a:endParaRPr lang="cs-CZ"/>
        </a:p>
      </dgm:t>
    </dgm:pt>
    <dgm:pt modelId="{AB436245-CCF8-4BDC-99CF-050029CBB0D4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2400" dirty="0" smtClean="0">
              <a:latin typeface="Calibri" panose="020F0502020204030204" pitchFamily="34" charset="0"/>
            </a:rPr>
            <a:t>b) křesťanství</a:t>
          </a:r>
          <a:endParaRPr lang="cs-CZ" sz="2400" dirty="0">
            <a:latin typeface="Calibri" panose="020F0502020204030204" pitchFamily="34" charset="0"/>
          </a:endParaRPr>
        </a:p>
      </dgm:t>
    </dgm:pt>
    <dgm:pt modelId="{F473FBAA-7DC6-4FEE-A2A9-673C7E69EFC4}" type="parTrans" cxnId="{CE23F5C9-8CD7-4E01-9B95-37CB8EB2D0E5}">
      <dgm:prSet/>
      <dgm:spPr/>
      <dgm:t>
        <a:bodyPr/>
        <a:lstStyle/>
        <a:p>
          <a:endParaRPr lang="cs-CZ"/>
        </a:p>
      </dgm:t>
    </dgm:pt>
    <dgm:pt modelId="{98654FE5-4D3B-4DD7-AAE9-D17B47D16861}" type="sibTrans" cxnId="{CE23F5C9-8CD7-4E01-9B95-37CB8EB2D0E5}">
      <dgm:prSet/>
      <dgm:spPr/>
      <dgm:t>
        <a:bodyPr/>
        <a:lstStyle/>
        <a:p>
          <a:endParaRPr lang="cs-CZ"/>
        </a:p>
      </dgm:t>
    </dgm:pt>
    <dgm:pt modelId="{B2C13007-3A3F-4321-9E26-3FF31582A717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2400" dirty="0" smtClean="0">
              <a:latin typeface="Calibri" panose="020F0502020204030204" pitchFamily="34" charset="0"/>
            </a:rPr>
            <a:t>c) lidové umění mimoevropských kultur</a:t>
          </a:r>
          <a:endParaRPr lang="cs-CZ" sz="2400" dirty="0">
            <a:latin typeface="Calibri" panose="020F0502020204030204" pitchFamily="34" charset="0"/>
          </a:endParaRPr>
        </a:p>
      </dgm:t>
    </dgm:pt>
    <dgm:pt modelId="{48C3B911-A400-4A20-950D-8FBB013EC4CA}" type="parTrans" cxnId="{DC9D2E98-4C8D-45CB-AE4B-A91AF632553B}">
      <dgm:prSet/>
      <dgm:spPr/>
      <dgm:t>
        <a:bodyPr/>
        <a:lstStyle/>
        <a:p>
          <a:endParaRPr lang="cs-CZ"/>
        </a:p>
      </dgm:t>
    </dgm:pt>
    <dgm:pt modelId="{1926F6A4-19E9-4D10-8564-4776317EC300}" type="sibTrans" cxnId="{DC9D2E98-4C8D-45CB-AE4B-A91AF632553B}">
      <dgm:prSet/>
      <dgm:spPr/>
      <dgm:t>
        <a:bodyPr/>
        <a:lstStyle/>
        <a:p>
          <a:endParaRPr lang="cs-CZ"/>
        </a:p>
      </dgm:t>
    </dgm:pt>
    <dgm:pt modelId="{E193B8EA-81C7-4ADF-ABC6-CED3D050C372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2400" dirty="0" smtClean="0">
              <a:latin typeface="Calibri" panose="020F0502020204030204" pitchFamily="34" charset="0"/>
            </a:rPr>
            <a:t>b) madrigal</a:t>
          </a:r>
          <a:endParaRPr lang="cs-CZ" sz="2400" dirty="0">
            <a:latin typeface="Calibri" panose="020F0502020204030204" pitchFamily="34" charset="0"/>
          </a:endParaRPr>
        </a:p>
      </dgm:t>
    </dgm:pt>
    <dgm:pt modelId="{45A9E40C-F661-4467-8E2F-4F097FBEE432}" type="parTrans" cxnId="{82DFFB2C-938D-491C-897C-3701B9BE9D7A}">
      <dgm:prSet/>
      <dgm:spPr/>
      <dgm:t>
        <a:bodyPr/>
        <a:lstStyle/>
        <a:p>
          <a:endParaRPr lang="cs-CZ"/>
        </a:p>
      </dgm:t>
    </dgm:pt>
    <dgm:pt modelId="{7B1FE0E1-7642-4B94-B9AF-450197975F0A}" type="sibTrans" cxnId="{82DFFB2C-938D-491C-897C-3701B9BE9D7A}">
      <dgm:prSet/>
      <dgm:spPr/>
      <dgm:t>
        <a:bodyPr/>
        <a:lstStyle/>
        <a:p>
          <a:endParaRPr lang="cs-CZ"/>
        </a:p>
      </dgm:t>
    </dgm:pt>
    <dgm:pt modelId="{A026252B-3A7F-4F29-BE97-756686858A7B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2400" dirty="0" smtClean="0">
              <a:latin typeface="Calibri" panose="020F0502020204030204" pitchFamily="34" charset="0"/>
            </a:rPr>
            <a:t>c) symfonie</a:t>
          </a:r>
          <a:endParaRPr lang="cs-CZ" sz="2400" dirty="0">
            <a:latin typeface="Calibri" panose="020F0502020204030204" pitchFamily="34" charset="0"/>
          </a:endParaRPr>
        </a:p>
      </dgm:t>
    </dgm:pt>
    <dgm:pt modelId="{5AAE5A7F-155F-40C4-B5D6-23E7EC50A0C1}" type="parTrans" cxnId="{4BE9D74C-30EB-429B-85E1-62FB0DD74586}">
      <dgm:prSet/>
      <dgm:spPr/>
      <dgm:t>
        <a:bodyPr/>
        <a:lstStyle/>
        <a:p>
          <a:endParaRPr lang="cs-CZ"/>
        </a:p>
      </dgm:t>
    </dgm:pt>
    <dgm:pt modelId="{5D29797C-B40C-4886-BE69-DD18F0F11D4B}" type="sibTrans" cxnId="{4BE9D74C-30EB-429B-85E1-62FB0DD74586}">
      <dgm:prSet/>
      <dgm:spPr/>
      <dgm:t>
        <a:bodyPr/>
        <a:lstStyle/>
        <a:p>
          <a:endParaRPr lang="cs-CZ"/>
        </a:p>
      </dgm:t>
    </dgm:pt>
    <dgm:pt modelId="{1D65F56C-7B11-4ED4-B82E-DB3E5A26F571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2400" dirty="0" smtClean="0">
              <a:latin typeface="Calibri" panose="020F0502020204030204" pitchFamily="34" charset="0"/>
            </a:rPr>
            <a:t>b) skladba, která je utvořena jako ucelený soubor několika samostatných částí (vět)</a:t>
          </a:r>
          <a:endParaRPr lang="cs-CZ" sz="2400" dirty="0">
            <a:latin typeface="Calibri" panose="020F0502020204030204" pitchFamily="34" charset="0"/>
          </a:endParaRPr>
        </a:p>
      </dgm:t>
    </dgm:pt>
    <dgm:pt modelId="{AAAF593A-3BFF-4036-975E-F07EFCE0D665}" type="parTrans" cxnId="{48B457E3-1F2B-436A-995C-AA13EDEB1376}">
      <dgm:prSet/>
      <dgm:spPr/>
      <dgm:t>
        <a:bodyPr/>
        <a:lstStyle/>
        <a:p>
          <a:endParaRPr lang="cs-CZ"/>
        </a:p>
      </dgm:t>
    </dgm:pt>
    <dgm:pt modelId="{06398FDC-D48B-48DB-9032-0A6ECDA20887}" type="sibTrans" cxnId="{48B457E3-1F2B-436A-995C-AA13EDEB1376}">
      <dgm:prSet/>
      <dgm:spPr/>
      <dgm:t>
        <a:bodyPr/>
        <a:lstStyle/>
        <a:p>
          <a:endParaRPr lang="cs-CZ"/>
        </a:p>
      </dgm:t>
    </dgm:pt>
    <dgm:pt modelId="{C2B432B5-9CF9-4AB7-BE7A-6CC191A29DD6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2400" dirty="0" smtClean="0">
              <a:latin typeface="Calibri" panose="020F0502020204030204" pitchFamily="34" charset="0"/>
            </a:rPr>
            <a:t>c) skladba, v níž jsou vytvářeny variace k jednomu, stále se opakujícímu tématu v hluboké poloze</a:t>
          </a:r>
          <a:endParaRPr lang="cs-CZ" sz="2400" dirty="0">
            <a:latin typeface="Calibri" panose="020F0502020204030204" pitchFamily="34" charset="0"/>
          </a:endParaRPr>
        </a:p>
      </dgm:t>
    </dgm:pt>
    <dgm:pt modelId="{F657509B-EA38-44FC-8835-E3F0796A9859}" type="parTrans" cxnId="{D3581ECC-58DD-44C5-A677-051360B0845D}">
      <dgm:prSet/>
      <dgm:spPr/>
      <dgm:t>
        <a:bodyPr/>
        <a:lstStyle/>
        <a:p>
          <a:endParaRPr lang="cs-CZ"/>
        </a:p>
      </dgm:t>
    </dgm:pt>
    <dgm:pt modelId="{B7307251-0377-45F5-B524-81E5AD4481A7}" type="sibTrans" cxnId="{D3581ECC-58DD-44C5-A677-051360B0845D}">
      <dgm:prSet/>
      <dgm:spPr/>
      <dgm:t>
        <a:bodyPr/>
        <a:lstStyle/>
        <a:p>
          <a:endParaRPr lang="cs-CZ"/>
        </a:p>
      </dgm:t>
    </dgm:pt>
    <dgm:pt modelId="{48A24F9B-D7B4-47DF-842D-1DDB7B787CA7}" type="pres">
      <dgm:prSet presAssocID="{FD307C0C-E350-46F7-94A0-560CC17DC49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2A2D6C8-6BBD-47E9-A68B-D394D9104BC6}" type="pres">
      <dgm:prSet presAssocID="{A23213D5-BAEB-4E0C-8153-B9D09E259D9D}" presName="linNode" presStyleCnt="0"/>
      <dgm:spPr/>
    </dgm:pt>
    <dgm:pt modelId="{DCB23AEB-C36A-412E-9EA5-6FF4363750CF}" type="pres">
      <dgm:prSet presAssocID="{A23213D5-BAEB-4E0C-8153-B9D09E259D9D}" presName="parentText" presStyleLbl="node1" presStyleIdx="0" presStyleCnt="3" custScaleY="3883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2ABB96-21E1-4A7D-91B0-76A15A7C904B}" type="pres">
      <dgm:prSet presAssocID="{A23213D5-BAEB-4E0C-8153-B9D09E259D9D}" presName="descendantText" presStyleLbl="alignAccFollowNode1" presStyleIdx="0" presStyleCnt="3" custScaleY="408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5C40A9-83B9-449C-8932-4E45C4ED8A59}" type="pres">
      <dgm:prSet presAssocID="{7E735BC9-4A89-42F9-A412-47434C9E4AC9}" presName="sp" presStyleCnt="0"/>
      <dgm:spPr/>
    </dgm:pt>
    <dgm:pt modelId="{1F9C23E2-918E-4BC4-9BFD-0F82E1778139}" type="pres">
      <dgm:prSet presAssocID="{05468E2B-01C0-4D35-AA7A-E6B7D39051D6}" presName="linNode" presStyleCnt="0"/>
      <dgm:spPr/>
    </dgm:pt>
    <dgm:pt modelId="{44256661-90DC-4B30-86ED-99FC7A80EB05}" type="pres">
      <dgm:prSet presAssocID="{05468E2B-01C0-4D35-AA7A-E6B7D39051D6}" presName="parentText" presStyleLbl="node1" presStyleIdx="1" presStyleCnt="3" custScaleY="2831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2B47F4-83C5-4D6E-8C35-F42A1659B440}" type="pres">
      <dgm:prSet presAssocID="{05468E2B-01C0-4D35-AA7A-E6B7D39051D6}" presName="descendantText" presStyleLbl="alignAccFollowNode1" presStyleIdx="1" presStyleCnt="3" custScaleY="338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596A2F-5398-403D-879D-88085D6D1B5C}" type="pres">
      <dgm:prSet presAssocID="{F3C58B7E-DC1F-453C-B7AA-04989CF20662}" presName="sp" presStyleCnt="0"/>
      <dgm:spPr/>
    </dgm:pt>
    <dgm:pt modelId="{6BCF0044-ABFD-49DA-8D04-23323B2D8DEA}" type="pres">
      <dgm:prSet presAssocID="{03162C70-EB5A-4348-854C-F2513381FDF8}" presName="linNode" presStyleCnt="0"/>
      <dgm:spPr/>
    </dgm:pt>
    <dgm:pt modelId="{D5EB5610-E1F4-4746-88D7-CD783BA2D5CF}" type="pres">
      <dgm:prSet presAssocID="{03162C70-EB5A-4348-854C-F2513381FDF8}" presName="parentText" presStyleLbl="node1" presStyleIdx="2" presStyleCnt="3" custScaleX="66725" custScaleY="4498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AA6308-3880-4CA9-B0AE-60DE99364EBE}" type="pres">
      <dgm:prSet presAssocID="{03162C70-EB5A-4348-854C-F2513381FDF8}" presName="descendantText" presStyleLbl="alignAccFollowNode1" presStyleIdx="2" presStyleCnt="3" custScaleX="184639" custScaleY="588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3443F1-8649-422A-97CD-EBBB7D0DE83F}" srcId="{FD307C0C-E350-46F7-94A0-560CC17DC49A}" destId="{03162C70-EB5A-4348-854C-F2513381FDF8}" srcOrd="2" destOrd="0" parTransId="{380BE478-53F7-4A25-BD64-B61964749E8E}" sibTransId="{DCA02D66-4F9F-4E91-BCF1-831545BB4929}"/>
    <dgm:cxn modelId="{B317F8F7-D773-4001-881E-5BEE964FA05E}" type="presOf" srcId="{B2C13007-3A3F-4321-9E26-3FF31582A717}" destId="{DC2ABB96-21E1-4A7D-91B0-76A15A7C904B}" srcOrd="0" destOrd="2" presId="urn:microsoft.com/office/officeart/2005/8/layout/vList5"/>
    <dgm:cxn modelId="{FD881A48-75AA-4E93-B33F-294B0FAF018C}" type="presOf" srcId="{8FD5EFD6-437E-46C2-A7D1-E3A9D3B3532E}" destId="{11AA6308-3880-4CA9-B0AE-60DE99364EBE}" srcOrd="0" destOrd="0" presId="urn:microsoft.com/office/officeart/2005/8/layout/vList5"/>
    <dgm:cxn modelId="{924CC9C1-9765-49AF-A5FF-737C2FF0DA0A}" type="presOf" srcId="{E193B8EA-81C7-4ADF-ABC6-CED3D050C372}" destId="{1E2B47F4-83C5-4D6E-8C35-F42A1659B440}" srcOrd="0" destOrd="1" presId="urn:microsoft.com/office/officeart/2005/8/layout/vList5"/>
    <dgm:cxn modelId="{DC9D2E98-4C8D-45CB-AE4B-A91AF632553B}" srcId="{A23213D5-BAEB-4E0C-8153-B9D09E259D9D}" destId="{B2C13007-3A3F-4321-9E26-3FF31582A717}" srcOrd="2" destOrd="0" parTransId="{48C3B911-A400-4A20-950D-8FBB013EC4CA}" sibTransId="{1926F6A4-19E9-4D10-8564-4776317EC300}"/>
    <dgm:cxn modelId="{B7809ABC-9978-42AE-9D78-AF91D6052B2D}" type="presOf" srcId="{1D65F56C-7B11-4ED4-B82E-DB3E5A26F571}" destId="{11AA6308-3880-4CA9-B0AE-60DE99364EBE}" srcOrd="0" destOrd="1" presId="urn:microsoft.com/office/officeart/2005/8/layout/vList5"/>
    <dgm:cxn modelId="{CE23F5C9-8CD7-4E01-9B95-37CB8EB2D0E5}" srcId="{A23213D5-BAEB-4E0C-8153-B9D09E259D9D}" destId="{AB436245-CCF8-4BDC-99CF-050029CBB0D4}" srcOrd="1" destOrd="0" parTransId="{F473FBAA-7DC6-4FEE-A2A9-673C7E69EFC4}" sibTransId="{98654FE5-4D3B-4DD7-AAE9-D17B47D16861}"/>
    <dgm:cxn modelId="{171472AA-AC76-463D-9A48-47EAA7E50446}" type="presOf" srcId="{EF98A45A-8E64-4EEC-858C-EB9CDAB17316}" destId="{DC2ABB96-21E1-4A7D-91B0-76A15A7C904B}" srcOrd="0" destOrd="0" presId="urn:microsoft.com/office/officeart/2005/8/layout/vList5"/>
    <dgm:cxn modelId="{DEBD9E8E-DBFC-4ABD-9744-F6D7B6960C5A}" type="presOf" srcId="{061FAE0F-6FC1-4CB3-9C8B-6C286EB59C71}" destId="{1E2B47F4-83C5-4D6E-8C35-F42A1659B440}" srcOrd="0" destOrd="0" presId="urn:microsoft.com/office/officeart/2005/8/layout/vList5"/>
    <dgm:cxn modelId="{D3581ECC-58DD-44C5-A677-051360B0845D}" srcId="{03162C70-EB5A-4348-854C-F2513381FDF8}" destId="{C2B432B5-9CF9-4AB7-BE7A-6CC191A29DD6}" srcOrd="2" destOrd="0" parTransId="{F657509B-EA38-44FC-8835-E3F0796A9859}" sibTransId="{B7307251-0377-45F5-B524-81E5AD4481A7}"/>
    <dgm:cxn modelId="{E69B9D58-61F8-4EB1-AC51-7F836414216E}" type="presOf" srcId="{A026252B-3A7F-4F29-BE97-756686858A7B}" destId="{1E2B47F4-83C5-4D6E-8C35-F42A1659B440}" srcOrd="0" destOrd="2" presId="urn:microsoft.com/office/officeart/2005/8/layout/vList5"/>
    <dgm:cxn modelId="{19F1B55B-0B25-4A27-9E26-DB8BE667B1E9}" type="presOf" srcId="{FD307C0C-E350-46F7-94A0-560CC17DC49A}" destId="{48A24F9B-D7B4-47DF-842D-1DDB7B787CA7}" srcOrd="0" destOrd="0" presId="urn:microsoft.com/office/officeart/2005/8/layout/vList5"/>
    <dgm:cxn modelId="{176C67ED-9A94-4E3C-9BE8-E8975C18E5FA}" type="presOf" srcId="{AB436245-CCF8-4BDC-99CF-050029CBB0D4}" destId="{DC2ABB96-21E1-4A7D-91B0-76A15A7C904B}" srcOrd="0" destOrd="1" presId="urn:microsoft.com/office/officeart/2005/8/layout/vList5"/>
    <dgm:cxn modelId="{4BE9D74C-30EB-429B-85E1-62FB0DD74586}" srcId="{05468E2B-01C0-4D35-AA7A-E6B7D39051D6}" destId="{A026252B-3A7F-4F29-BE97-756686858A7B}" srcOrd="2" destOrd="0" parTransId="{5AAE5A7F-155F-40C4-B5D6-23E7EC50A0C1}" sibTransId="{5D29797C-B40C-4886-BE69-DD18F0F11D4B}"/>
    <dgm:cxn modelId="{A9CFDEDA-BA1C-4271-8A6C-4767D6B41F88}" type="presOf" srcId="{03162C70-EB5A-4348-854C-F2513381FDF8}" destId="{D5EB5610-E1F4-4746-88D7-CD783BA2D5CF}" srcOrd="0" destOrd="0" presId="urn:microsoft.com/office/officeart/2005/8/layout/vList5"/>
    <dgm:cxn modelId="{2FC091B5-4EA6-467F-BB48-320D984ADB29}" srcId="{A23213D5-BAEB-4E0C-8153-B9D09E259D9D}" destId="{EF98A45A-8E64-4EEC-858C-EB9CDAB17316}" srcOrd="0" destOrd="0" parTransId="{8EA699C5-0B7A-446D-92E5-C2B9AC089D49}" sibTransId="{75259C97-78FC-495B-9999-C90AE259D39B}"/>
    <dgm:cxn modelId="{48B457E3-1F2B-436A-995C-AA13EDEB1376}" srcId="{03162C70-EB5A-4348-854C-F2513381FDF8}" destId="{1D65F56C-7B11-4ED4-B82E-DB3E5A26F571}" srcOrd="1" destOrd="0" parTransId="{AAAF593A-3BFF-4036-975E-F07EFCE0D665}" sibTransId="{06398FDC-D48B-48DB-9032-0A6ECDA20887}"/>
    <dgm:cxn modelId="{A2FCE556-F43B-441A-B2F4-82D13F5CD598}" type="presOf" srcId="{05468E2B-01C0-4D35-AA7A-E6B7D39051D6}" destId="{44256661-90DC-4B30-86ED-99FC7A80EB05}" srcOrd="0" destOrd="0" presId="urn:microsoft.com/office/officeart/2005/8/layout/vList5"/>
    <dgm:cxn modelId="{7F93DE56-2FDF-401E-B9D3-A94229392564}" srcId="{05468E2B-01C0-4D35-AA7A-E6B7D39051D6}" destId="{061FAE0F-6FC1-4CB3-9C8B-6C286EB59C71}" srcOrd="0" destOrd="0" parTransId="{4DDD309C-9A54-4137-9930-9AF26DB1930D}" sibTransId="{9E21D500-6C6D-43D4-8614-CF5E066D995A}"/>
    <dgm:cxn modelId="{B6994A23-D408-4BE1-AB8A-A8D40923EAD6}" srcId="{FD307C0C-E350-46F7-94A0-560CC17DC49A}" destId="{A23213D5-BAEB-4E0C-8153-B9D09E259D9D}" srcOrd="0" destOrd="0" parTransId="{46FCCFC0-E321-4D61-B5FE-F5A87EA8C0B9}" sibTransId="{7E735BC9-4A89-42F9-A412-47434C9E4AC9}"/>
    <dgm:cxn modelId="{09C67844-4C9A-4D38-A034-9D7053250015}" type="presOf" srcId="{C2B432B5-9CF9-4AB7-BE7A-6CC191A29DD6}" destId="{11AA6308-3880-4CA9-B0AE-60DE99364EBE}" srcOrd="0" destOrd="2" presId="urn:microsoft.com/office/officeart/2005/8/layout/vList5"/>
    <dgm:cxn modelId="{82DFFB2C-938D-491C-897C-3701B9BE9D7A}" srcId="{05468E2B-01C0-4D35-AA7A-E6B7D39051D6}" destId="{E193B8EA-81C7-4ADF-ABC6-CED3D050C372}" srcOrd="1" destOrd="0" parTransId="{45A9E40C-F661-4467-8E2F-4F097FBEE432}" sibTransId="{7B1FE0E1-7642-4B94-B9AF-450197975F0A}"/>
    <dgm:cxn modelId="{01370081-E30D-480E-83A8-4FDAC10E0025}" srcId="{FD307C0C-E350-46F7-94A0-560CC17DC49A}" destId="{05468E2B-01C0-4D35-AA7A-E6B7D39051D6}" srcOrd="1" destOrd="0" parTransId="{957F0825-D757-4213-A4B0-F7A783D39935}" sibTransId="{F3C58B7E-DC1F-453C-B7AA-04989CF20662}"/>
    <dgm:cxn modelId="{4E375232-6719-4780-AA63-6E14A5F3F2E2}" srcId="{03162C70-EB5A-4348-854C-F2513381FDF8}" destId="{8FD5EFD6-437E-46C2-A7D1-E3A9D3B3532E}" srcOrd="0" destOrd="0" parTransId="{AEEB95EC-0BAD-4C6F-BC92-F718BB51694D}" sibTransId="{125BE6D0-C3CB-4664-AC7F-98369D6B91B2}"/>
    <dgm:cxn modelId="{0F3D723C-CF16-4238-AFD5-58BC4643B078}" type="presOf" srcId="{A23213D5-BAEB-4E0C-8153-B9D09E259D9D}" destId="{DCB23AEB-C36A-412E-9EA5-6FF4363750CF}" srcOrd="0" destOrd="0" presId="urn:microsoft.com/office/officeart/2005/8/layout/vList5"/>
    <dgm:cxn modelId="{E6101643-D4AB-4D48-B1D9-20281F728C70}" type="presParOf" srcId="{48A24F9B-D7B4-47DF-842D-1DDB7B787CA7}" destId="{C2A2D6C8-6BBD-47E9-A68B-D394D9104BC6}" srcOrd="0" destOrd="0" presId="urn:microsoft.com/office/officeart/2005/8/layout/vList5"/>
    <dgm:cxn modelId="{27ED7A80-686F-46B2-B462-1021F02E596A}" type="presParOf" srcId="{C2A2D6C8-6BBD-47E9-A68B-D394D9104BC6}" destId="{DCB23AEB-C36A-412E-9EA5-6FF4363750CF}" srcOrd="0" destOrd="0" presId="urn:microsoft.com/office/officeart/2005/8/layout/vList5"/>
    <dgm:cxn modelId="{C63EA6B9-53C3-46B0-8326-9FB845E9F3D9}" type="presParOf" srcId="{C2A2D6C8-6BBD-47E9-A68B-D394D9104BC6}" destId="{DC2ABB96-21E1-4A7D-91B0-76A15A7C904B}" srcOrd="1" destOrd="0" presId="urn:microsoft.com/office/officeart/2005/8/layout/vList5"/>
    <dgm:cxn modelId="{CD013411-294B-4708-B8D3-60FCE34BD89A}" type="presParOf" srcId="{48A24F9B-D7B4-47DF-842D-1DDB7B787CA7}" destId="{EA5C40A9-83B9-449C-8932-4E45C4ED8A59}" srcOrd="1" destOrd="0" presId="urn:microsoft.com/office/officeart/2005/8/layout/vList5"/>
    <dgm:cxn modelId="{BDD0D2B4-EABA-46B6-8C79-2AF799C4D015}" type="presParOf" srcId="{48A24F9B-D7B4-47DF-842D-1DDB7B787CA7}" destId="{1F9C23E2-918E-4BC4-9BFD-0F82E1778139}" srcOrd="2" destOrd="0" presId="urn:microsoft.com/office/officeart/2005/8/layout/vList5"/>
    <dgm:cxn modelId="{C050031C-6505-4896-9BBE-A99DA0E3231B}" type="presParOf" srcId="{1F9C23E2-918E-4BC4-9BFD-0F82E1778139}" destId="{44256661-90DC-4B30-86ED-99FC7A80EB05}" srcOrd="0" destOrd="0" presId="urn:microsoft.com/office/officeart/2005/8/layout/vList5"/>
    <dgm:cxn modelId="{0FCBA1BE-E055-4583-A400-79201932228B}" type="presParOf" srcId="{1F9C23E2-918E-4BC4-9BFD-0F82E1778139}" destId="{1E2B47F4-83C5-4D6E-8C35-F42A1659B440}" srcOrd="1" destOrd="0" presId="urn:microsoft.com/office/officeart/2005/8/layout/vList5"/>
    <dgm:cxn modelId="{E856993F-897A-46F6-A0E0-FF9574BE2AB0}" type="presParOf" srcId="{48A24F9B-D7B4-47DF-842D-1DDB7B787CA7}" destId="{F2596A2F-5398-403D-879D-88085D6D1B5C}" srcOrd="3" destOrd="0" presId="urn:microsoft.com/office/officeart/2005/8/layout/vList5"/>
    <dgm:cxn modelId="{7A51443D-74D0-400D-92F8-6AFA9F76EAA8}" type="presParOf" srcId="{48A24F9B-D7B4-47DF-842D-1DDB7B787CA7}" destId="{6BCF0044-ABFD-49DA-8D04-23323B2D8DEA}" srcOrd="4" destOrd="0" presId="urn:microsoft.com/office/officeart/2005/8/layout/vList5"/>
    <dgm:cxn modelId="{73E40DA7-47FA-4C85-A202-65FBF983BA6F}" type="presParOf" srcId="{6BCF0044-ABFD-49DA-8D04-23323B2D8DEA}" destId="{D5EB5610-E1F4-4746-88D7-CD783BA2D5CF}" srcOrd="0" destOrd="0" presId="urn:microsoft.com/office/officeart/2005/8/layout/vList5"/>
    <dgm:cxn modelId="{59C46BDA-46B3-439F-BCD4-CD39FEF4ACEA}" type="presParOf" srcId="{6BCF0044-ABFD-49DA-8D04-23323B2D8DEA}" destId="{11AA6308-3880-4CA9-B0AE-60DE99364EB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D307C0C-E350-46F7-94A0-560CC17DC49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23213D5-BAEB-4E0C-8153-B9D09E259D9D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5. </a:t>
          </a:r>
        </a:p>
        <a:p>
          <a:r>
            <a:rPr lang="cs-CZ" sz="2400" dirty="0" smtClean="0">
              <a:latin typeface="Calibri" panose="020F0502020204030204" pitchFamily="34" charset="0"/>
            </a:rPr>
            <a:t>ČÁSTI sonátové formy se nazývají</a:t>
          </a:r>
        </a:p>
      </dgm:t>
    </dgm:pt>
    <dgm:pt modelId="{46FCCFC0-E321-4D61-B5FE-F5A87EA8C0B9}" type="parTrans" cxnId="{B6994A23-D408-4BE1-AB8A-A8D40923EAD6}">
      <dgm:prSet/>
      <dgm:spPr/>
      <dgm:t>
        <a:bodyPr/>
        <a:lstStyle/>
        <a:p>
          <a:endParaRPr lang="cs-CZ"/>
        </a:p>
      </dgm:t>
    </dgm:pt>
    <dgm:pt modelId="{7E735BC9-4A89-42F9-A412-47434C9E4AC9}" type="sibTrans" cxnId="{B6994A23-D408-4BE1-AB8A-A8D40923EAD6}">
      <dgm:prSet/>
      <dgm:spPr/>
      <dgm:t>
        <a:bodyPr/>
        <a:lstStyle/>
        <a:p>
          <a:endParaRPr lang="cs-CZ"/>
        </a:p>
      </dgm:t>
    </dgm:pt>
    <dgm:pt modelId="{EF98A45A-8E64-4EEC-858C-EB9CDAB17316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a) expozice, provedení, těsna</a:t>
          </a:r>
          <a:endParaRPr lang="cs-CZ" sz="2400" dirty="0">
            <a:latin typeface="Calibri" panose="020F0502020204030204" pitchFamily="34" charset="0"/>
          </a:endParaRPr>
        </a:p>
      </dgm:t>
    </dgm:pt>
    <dgm:pt modelId="{8EA699C5-0B7A-446D-92E5-C2B9AC089D49}" type="parTrans" cxnId="{2FC091B5-4EA6-467F-BB48-320D984ADB29}">
      <dgm:prSet/>
      <dgm:spPr/>
      <dgm:t>
        <a:bodyPr/>
        <a:lstStyle/>
        <a:p>
          <a:endParaRPr lang="cs-CZ"/>
        </a:p>
      </dgm:t>
    </dgm:pt>
    <dgm:pt modelId="{75259C97-78FC-495B-9999-C90AE259D39B}" type="sibTrans" cxnId="{2FC091B5-4EA6-467F-BB48-320D984ADB29}">
      <dgm:prSet/>
      <dgm:spPr/>
      <dgm:t>
        <a:bodyPr/>
        <a:lstStyle/>
        <a:p>
          <a:endParaRPr lang="cs-CZ"/>
        </a:p>
      </dgm:t>
    </dgm:pt>
    <dgm:pt modelId="{05468E2B-01C0-4D35-AA7A-E6B7D39051D6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6.</a:t>
          </a:r>
        </a:p>
        <a:p>
          <a:r>
            <a:rPr lang="cs-CZ" sz="2400" dirty="0" smtClean="0">
              <a:latin typeface="Calibri" panose="020F0502020204030204" pitchFamily="34" charset="0"/>
            </a:rPr>
            <a:t>Představitelem VÍDEŇSKÉ ŠKOLY je kromě Mozarta a Beethovena</a:t>
          </a:r>
        </a:p>
      </dgm:t>
    </dgm:pt>
    <dgm:pt modelId="{957F0825-D757-4213-A4B0-F7A783D39935}" type="parTrans" cxnId="{01370081-E30D-480E-83A8-4FDAC10E0025}">
      <dgm:prSet/>
      <dgm:spPr/>
      <dgm:t>
        <a:bodyPr/>
        <a:lstStyle/>
        <a:p>
          <a:endParaRPr lang="cs-CZ"/>
        </a:p>
      </dgm:t>
    </dgm:pt>
    <dgm:pt modelId="{F3C58B7E-DC1F-453C-B7AA-04989CF20662}" type="sibTrans" cxnId="{01370081-E30D-480E-83A8-4FDAC10E0025}">
      <dgm:prSet/>
      <dgm:spPr/>
      <dgm:t>
        <a:bodyPr/>
        <a:lstStyle/>
        <a:p>
          <a:endParaRPr lang="cs-CZ"/>
        </a:p>
      </dgm:t>
    </dgm:pt>
    <dgm:pt modelId="{061FAE0F-6FC1-4CB3-9C8B-6C286EB59C71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a) Antonio </a:t>
          </a:r>
          <a:r>
            <a:rPr lang="cs-CZ" sz="2400" dirty="0" err="1" smtClean="0">
              <a:latin typeface="Calibri" panose="020F0502020204030204" pitchFamily="34" charset="0"/>
            </a:rPr>
            <a:t>Salieri</a:t>
          </a:r>
          <a:endParaRPr lang="cs-CZ" sz="2400" dirty="0">
            <a:latin typeface="Calibri" panose="020F0502020204030204" pitchFamily="34" charset="0"/>
          </a:endParaRPr>
        </a:p>
      </dgm:t>
    </dgm:pt>
    <dgm:pt modelId="{4DDD309C-9A54-4137-9930-9AF26DB1930D}" type="parTrans" cxnId="{7F93DE56-2FDF-401E-B9D3-A94229392564}">
      <dgm:prSet/>
      <dgm:spPr/>
      <dgm:t>
        <a:bodyPr/>
        <a:lstStyle/>
        <a:p>
          <a:endParaRPr lang="cs-CZ"/>
        </a:p>
      </dgm:t>
    </dgm:pt>
    <dgm:pt modelId="{9E21D500-6C6D-43D4-8614-CF5E066D995A}" type="sibTrans" cxnId="{7F93DE56-2FDF-401E-B9D3-A94229392564}">
      <dgm:prSet/>
      <dgm:spPr/>
      <dgm:t>
        <a:bodyPr/>
        <a:lstStyle/>
        <a:p>
          <a:endParaRPr lang="cs-CZ"/>
        </a:p>
      </dgm:t>
    </dgm:pt>
    <dgm:pt modelId="{03162C70-EB5A-4348-854C-F2513381FDF8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7. </a:t>
          </a:r>
        </a:p>
        <a:p>
          <a:r>
            <a:rPr lang="cs-CZ" sz="2400" dirty="0" smtClean="0">
              <a:latin typeface="Calibri" panose="020F0502020204030204" pitchFamily="34" charset="0"/>
            </a:rPr>
            <a:t>Který z uvedených skladatelů reprezentuje klasicismus </a:t>
          </a:r>
        </a:p>
        <a:p>
          <a:r>
            <a:rPr lang="cs-CZ" sz="2400" dirty="0" smtClean="0">
              <a:latin typeface="Calibri" panose="020F0502020204030204" pitchFamily="34" charset="0"/>
            </a:rPr>
            <a:t>v ČESKÉ HUDBĚ?</a:t>
          </a:r>
          <a:endParaRPr lang="cs-CZ" sz="2400" dirty="0">
            <a:latin typeface="Calibri" panose="020F0502020204030204" pitchFamily="34" charset="0"/>
          </a:endParaRPr>
        </a:p>
      </dgm:t>
    </dgm:pt>
    <dgm:pt modelId="{380BE478-53F7-4A25-BD64-B61964749E8E}" type="parTrans" cxnId="{5D3443F1-8649-422A-97CD-EBBB7D0DE83F}">
      <dgm:prSet/>
      <dgm:spPr/>
      <dgm:t>
        <a:bodyPr/>
        <a:lstStyle/>
        <a:p>
          <a:endParaRPr lang="cs-CZ"/>
        </a:p>
      </dgm:t>
    </dgm:pt>
    <dgm:pt modelId="{DCA02D66-4F9F-4E91-BCF1-831545BB4929}" type="sibTrans" cxnId="{5D3443F1-8649-422A-97CD-EBBB7D0DE83F}">
      <dgm:prSet/>
      <dgm:spPr/>
      <dgm:t>
        <a:bodyPr/>
        <a:lstStyle/>
        <a:p>
          <a:endParaRPr lang="cs-CZ"/>
        </a:p>
      </dgm:t>
    </dgm:pt>
    <dgm:pt modelId="{8FD5EFD6-437E-46C2-A7D1-E3A9D3B3532E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a) Jan Campanus Vodňanský</a:t>
          </a:r>
          <a:endParaRPr lang="cs-CZ" sz="2400" dirty="0">
            <a:latin typeface="Calibri" panose="020F0502020204030204" pitchFamily="34" charset="0"/>
          </a:endParaRPr>
        </a:p>
      </dgm:t>
    </dgm:pt>
    <dgm:pt modelId="{AEEB95EC-0BAD-4C6F-BC92-F718BB51694D}" type="parTrans" cxnId="{4E375232-6719-4780-AA63-6E14A5F3F2E2}">
      <dgm:prSet/>
      <dgm:spPr/>
      <dgm:t>
        <a:bodyPr/>
        <a:lstStyle/>
        <a:p>
          <a:endParaRPr lang="cs-CZ"/>
        </a:p>
      </dgm:t>
    </dgm:pt>
    <dgm:pt modelId="{125BE6D0-C3CB-4664-AC7F-98369D6B91B2}" type="sibTrans" cxnId="{4E375232-6719-4780-AA63-6E14A5F3F2E2}">
      <dgm:prSet/>
      <dgm:spPr/>
      <dgm:t>
        <a:bodyPr/>
        <a:lstStyle/>
        <a:p>
          <a:endParaRPr lang="cs-CZ"/>
        </a:p>
      </dgm:t>
    </dgm:pt>
    <dgm:pt modelId="{AB436245-CCF8-4BDC-99CF-050029CBB0D4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b) expozice, provedení, závěr</a:t>
          </a:r>
          <a:endParaRPr lang="cs-CZ" sz="2400" dirty="0">
            <a:latin typeface="Calibri" panose="020F0502020204030204" pitchFamily="34" charset="0"/>
          </a:endParaRPr>
        </a:p>
      </dgm:t>
    </dgm:pt>
    <dgm:pt modelId="{F473FBAA-7DC6-4FEE-A2A9-673C7E69EFC4}" type="parTrans" cxnId="{CE23F5C9-8CD7-4E01-9B95-37CB8EB2D0E5}">
      <dgm:prSet/>
      <dgm:spPr/>
      <dgm:t>
        <a:bodyPr/>
        <a:lstStyle/>
        <a:p>
          <a:endParaRPr lang="cs-CZ"/>
        </a:p>
      </dgm:t>
    </dgm:pt>
    <dgm:pt modelId="{98654FE5-4D3B-4DD7-AAE9-D17B47D16861}" type="sibTrans" cxnId="{CE23F5C9-8CD7-4E01-9B95-37CB8EB2D0E5}">
      <dgm:prSet/>
      <dgm:spPr/>
      <dgm:t>
        <a:bodyPr/>
        <a:lstStyle/>
        <a:p>
          <a:endParaRPr lang="cs-CZ"/>
        </a:p>
      </dgm:t>
    </dgm:pt>
    <dgm:pt modelId="{A026252B-3A7F-4F29-BE97-756686858A7B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c) Joseph Haydn</a:t>
          </a:r>
          <a:endParaRPr lang="cs-CZ" sz="2400" dirty="0">
            <a:latin typeface="Calibri" panose="020F0502020204030204" pitchFamily="34" charset="0"/>
          </a:endParaRPr>
        </a:p>
      </dgm:t>
    </dgm:pt>
    <dgm:pt modelId="{5AAE5A7F-155F-40C4-B5D6-23E7EC50A0C1}" type="parTrans" cxnId="{4BE9D74C-30EB-429B-85E1-62FB0DD74586}">
      <dgm:prSet/>
      <dgm:spPr/>
      <dgm:t>
        <a:bodyPr/>
        <a:lstStyle/>
        <a:p>
          <a:endParaRPr lang="cs-CZ"/>
        </a:p>
      </dgm:t>
    </dgm:pt>
    <dgm:pt modelId="{5D29797C-B40C-4886-BE69-DD18F0F11D4B}" type="sibTrans" cxnId="{4BE9D74C-30EB-429B-85E1-62FB0DD74586}">
      <dgm:prSet/>
      <dgm:spPr/>
      <dgm:t>
        <a:bodyPr/>
        <a:lstStyle/>
        <a:p>
          <a:endParaRPr lang="cs-CZ"/>
        </a:p>
      </dgm:t>
    </dgm:pt>
    <dgm:pt modelId="{1D65F56C-7B11-4ED4-B82E-DB3E5A26F571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b) Jakub Jan Ryba</a:t>
          </a:r>
          <a:endParaRPr lang="cs-CZ" sz="2400" dirty="0">
            <a:latin typeface="Calibri" panose="020F0502020204030204" pitchFamily="34" charset="0"/>
          </a:endParaRPr>
        </a:p>
      </dgm:t>
    </dgm:pt>
    <dgm:pt modelId="{AAAF593A-3BFF-4036-975E-F07EFCE0D665}" type="parTrans" cxnId="{48B457E3-1F2B-436A-995C-AA13EDEB1376}">
      <dgm:prSet/>
      <dgm:spPr/>
      <dgm:t>
        <a:bodyPr/>
        <a:lstStyle/>
        <a:p>
          <a:endParaRPr lang="cs-CZ"/>
        </a:p>
      </dgm:t>
    </dgm:pt>
    <dgm:pt modelId="{06398FDC-D48B-48DB-9032-0A6ECDA20887}" type="sibTrans" cxnId="{48B457E3-1F2B-436A-995C-AA13EDEB1376}">
      <dgm:prSet/>
      <dgm:spPr/>
      <dgm:t>
        <a:bodyPr/>
        <a:lstStyle/>
        <a:p>
          <a:endParaRPr lang="cs-CZ"/>
        </a:p>
      </dgm:t>
    </dgm:pt>
    <dgm:pt modelId="{C2B432B5-9CF9-4AB7-BE7A-6CC191A29DD6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c) Adam Michna z Otradovic</a:t>
          </a:r>
          <a:endParaRPr lang="cs-CZ" sz="2400" dirty="0">
            <a:latin typeface="Calibri" panose="020F0502020204030204" pitchFamily="34" charset="0"/>
          </a:endParaRPr>
        </a:p>
      </dgm:t>
    </dgm:pt>
    <dgm:pt modelId="{F657509B-EA38-44FC-8835-E3F0796A9859}" type="parTrans" cxnId="{D3581ECC-58DD-44C5-A677-051360B0845D}">
      <dgm:prSet/>
      <dgm:spPr/>
      <dgm:t>
        <a:bodyPr/>
        <a:lstStyle/>
        <a:p>
          <a:endParaRPr lang="cs-CZ"/>
        </a:p>
      </dgm:t>
    </dgm:pt>
    <dgm:pt modelId="{B7307251-0377-45F5-B524-81E5AD4481A7}" type="sibTrans" cxnId="{D3581ECC-58DD-44C5-A677-051360B0845D}">
      <dgm:prSet/>
      <dgm:spPr/>
      <dgm:t>
        <a:bodyPr/>
        <a:lstStyle/>
        <a:p>
          <a:endParaRPr lang="cs-CZ"/>
        </a:p>
      </dgm:t>
    </dgm:pt>
    <dgm:pt modelId="{88CEE7FA-AEDA-4478-AD9D-DB7841D7B68A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c) expozice, provedení, kadence</a:t>
          </a:r>
          <a:endParaRPr lang="cs-CZ" sz="2400" dirty="0">
            <a:latin typeface="Calibri" panose="020F0502020204030204" pitchFamily="34" charset="0"/>
          </a:endParaRPr>
        </a:p>
      </dgm:t>
    </dgm:pt>
    <dgm:pt modelId="{EDC01E3D-A3DA-44CE-9BEA-A8009BE13C3D}" type="parTrans" cxnId="{ECE8DDEC-B8E4-4A67-852D-0564BA095D80}">
      <dgm:prSet/>
      <dgm:spPr/>
      <dgm:t>
        <a:bodyPr/>
        <a:lstStyle/>
        <a:p>
          <a:endParaRPr lang="cs-CZ"/>
        </a:p>
      </dgm:t>
    </dgm:pt>
    <dgm:pt modelId="{1FA5270A-E9A6-4534-B0DE-C3BF80BC0C02}" type="sibTrans" cxnId="{ECE8DDEC-B8E4-4A67-852D-0564BA095D80}">
      <dgm:prSet/>
      <dgm:spPr/>
      <dgm:t>
        <a:bodyPr/>
        <a:lstStyle/>
        <a:p>
          <a:endParaRPr lang="cs-CZ"/>
        </a:p>
      </dgm:t>
    </dgm:pt>
    <dgm:pt modelId="{E33D3863-B62A-46D6-9262-DFA989E49138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b) </a:t>
          </a:r>
          <a:r>
            <a:rPr lang="cs-CZ" sz="2400" dirty="0" err="1" smtClean="0">
              <a:latin typeface="Calibri" panose="020F0502020204030204" pitchFamily="34" charset="0"/>
            </a:rPr>
            <a:t>Christoph</a:t>
          </a:r>
          <a:r>
            <a:rPr lang="cs-CZ" sz="2400" dirty="0" smtClean="0">
              <a:latin typeface="Calibri" panose="020F0502020204030204" pitchFamily="34" charset="0"/>
            </a:rPr>
            <a:t> Willibald </a:t>
          </a:r>
          <a:r>
            <a:rPr lang="cs-CZ" sz="2400" dirty="0" err="1" smtClean="0">
              <a:latin typeface="Calibri" panose="020F0502020204030204" pitchFamily="34" charset="0"/>
            </a:rPr>
            <a:t>Gluck</a:t>
          </a:r>
          <a:endParaRPr lang="cs-CZ" sz="2400" dirty="0">
            <a:latin typeface="Calibri" panose="020F0502020204030204" pitchFamily="34" charset="0"/>
          </a:endParaRPr>
        </a:p>
      </dgm:t>
    </dgm:pt>
    <dgm:pt modelId="{9E8BEA54-6D13-4FC8-A84A-CF37BDCB7C0C}" type="parTrans" cxnId="{B051A07F-9FF8-4835-8B28-7E973F410614}">
      <dgm:prSet/>
      <dgm:spPr/>
      <dgm:t>
        <a:bodyPr/>
        <a:lstStyle/>
        <a:p>
          <a:endParaRPr lang="cs-CZ"/>
        </a:p>
      </dgm:t>
    </dgm:pt>
    <dgm:pt modelId="{65590880-FB03-4E4A-A4FA-3EEAEFB881DA}" type="sibTrans" cxnId="{B051A07F-9FF8-4835-8B28-7E973F410614}">
      <dgm:prSet/>
      <dgm:spPr/>
      <dgm:t>
        <a:bodyPr/>
        <a:lstStyle/>
        <a:p>
          <a:endParaRPr lang="cs-CZ"/>
        </a:p>
      </dgm:t>
    </dgm:pt>
    <dgm:pt modelId="{48A24F9B-D7B4-47DF-842D-1DDB7B787CA7}" type="pres">
      <dgm:prSet presAssocID="{FD307C0C-E350-46F7-94A0-560CC17DC49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2A2D6C8-6BBD-47E9-A68B-D394D9104BC6}" type="pres">
      <dgm:prSet presAssocID="{A23213D5-BAEB-4E0C-8153-B9D09E259D9D}" presName="linNode" presStyleCnt="0"/>
      <dgm:spPr/>
    </dgm:pt>
    <dgm:pt modelId="{DCB23AEB-C36A-412E-9EA5-6FF4363750CF}" type="pres">
      <dgm:prSet presAssocID="{A23213D5-BAEB-4E0C-8153-B9D09E259D9D}" presName="parentText" presStyleLbl="node1" presStyleIdx="0" presStyleCnt="3" custScaleY="5010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2ABB96-21E1-4A7D-91B0-76A15A7C904B}" type="pres">
      <dgm:prSet presAssocID="{A23213D5-BAEB-4E0C-8153-B9D09E259D9D}" presName="descendantText" presStyleLbl="alignAccFollowNode1" presStyleIdx="0" presStyleCnt="3" custScaleY="603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5C40A9-83B9-449C-8932-4E45C4ED8A59}" type="pres">
      <dgm:prSet presAssocID="{7E735BC9-4A89-42F9-A412-47434C9E4AC9}" presName="sp" presStyleCnt="0"/>
      <dgm:spPr/>
    </dgm:pt>
    <dgm:pt modelId="{1F9C23E2-918E-4BC4-9BFD-0F82E1778139}" type="pres">
      <dgm:prSet presAssocID="{05468E2B-01C0-4D35-AA7A-E6B7D39051D6}" presName="linNode" presStyleCnt="0"/>
      <dgm:spPr/>
    </dgm:pt>
    <dgm:pt modelId="{44256661-90DC-4B30-86ED-99FC7A80EB05}" type="pres">
      <dgm:prSet presAssocID="{05468E2B-01C0-4D35-AA7A-E6B7D39051D6}" presName="parentText" presStyleLbl="node1" presStyleIdx="1" presStyleCnt="3" custScaleY="4594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2B47F4-83C5-4D6E-8C35-F42A1659B440}" type="pres">
      <dgm:prSet presAssocID="{05468E2B-01C0-4D35-AA7A-E6B7D39051D6}" presName="descendantText" presStyleLbl="alignAccFollowNode1" presStyleIdx="1" presStyleCnt="3" custScaleY="556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596A2F-5398-403D-879D-88085D6D1B5C}" type="pres">
      <dgm:prSet presAssocID="{F3C58B7E-DC1F-453C-B7AA-04989CF20662}" presName="sp" presStyleCnt="0"/>
      <dgm:spPr/>
    </dgm:pt>
    <dgm:pt modelId="{6BCF0044-ABFD-49DA-8D04-23323B2D8DEA}" type="pres">
      <dgm:prSet presAssocID="{03162C70-EB5A-4348-854C-F2513381FDF8}" presName="linNode" presStyleCnt="0"/>
      <dgm:spPr/>
    </dgm:pt>
    <dgm:pt modelId="{D5EB5610-E1F4-4746-88D7-CD783BA2D5CF}" type="pres">
      <dgm:prSet presAssocID="{03162C70-EB5A-4348-854C-F2513381FDF8}" presName="parentText" presStyleLbl="node1" presStyleIdx="2" presStyleCnt="3" custScaleY="5340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AA6308-3880-4CA9-B0AE-60DE99364EBE}" type="pres">
      <dgm:prSet presAssocID="{03162C70-EB5A-4348-854C-F2513381FDF8}" presName="descendantText" presStyleLbl="alignAccFollowNode1" presStyleIdx="2" presStyleCnt="3" custScaleY="588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3443F1-8649-422A-97CD-EBBB7D0DE83F}" srcId="{FD307C0C-E350-46F7-94A0-560CC17DC49A}" destId="{03162C70-EB5A-4348-854C-F2513381FDF8}" srcOrd="2" destOrd="0" parTransId="{380BE478-53F7-4A25-BD64-B61964749E8E}" sibTransId="{DCA02D66-4F9F-4E91-BCF1-831545BB4929}"/>
    <dgm:cxn modelId="{29DF1DE4-E418-47C0-AFCD-E9A29BDA803B}" type="presOf" srcId="{1D65F56C-7B11-4ED4-B82E-DB3E5A26F571}" destId="{11AA6308-3880-4CA9-B0AE-60DE99364EBE}" srcOrd="0" destOrd="1" presId="urn:microsoft.com/office/officeart/2005/8/layout/vList5"/>
    <dgm:cxn modelId="{6FF6C17A-FF13-4CB3-A930-C40BAABFD314}" type="presOf" srcId="{E33D3863-B62A-46D6-9262-DFA989E49138}" destId="{1E2B47F4-83C5-4D6E-8C35-F42A1659B440}" srcOrd="0" destOrd="1" presId="urn:microsoft.com/office/officeart/2005/8/layout/vList5"/>
    <dgm:cxn modelId="{C27B2A4B-084D-4C06-BFD5-F70BCE9CC5F6}" type="presOf" srcId="{EF98A45A-8E64-4EEC-858C-EB9CDAB17316}" destId="{DC2ABB96-21E1-4A7D-91B0-76A15A7C904B}" srcOrd="0" destOrd="0" presId="urn:microsoft.com/office/officeart/2005/8/layout/vList5"/>
    <dgm:cxn modelId="{04FC130F-E2A9-4889-8CDD-324FF31FF0D0}" type="presOf" srcId="{FD307C0C-E350-46F7-94A0-560CC17DC49A}" destId="{48A24F9B-D7B4-47DF-842D-1DDB7B787CA7}" srcOrd="0" destOrd="0" presId="urn:microsoft.com/office/officeart/2005/8/layout/vList5"/>
    <dgm:cxn modelId="{E1EA6D3A-757F-42C8-BDAD-CB43E571CC4A}" type="presOf" srcId="{03162C70-EB5A-4348-854C-F2513381FDF8}" destId="{D5EB5610-E1F4-4746-88D7-CD783BA2D5CF}" srcOrd="0" destOrd="0" presId="urn:microsoft.com/office/officeart/2005/8/layout/vList5"/>
    <dgm:cxn modelId="{CE23F5C9-8CD7-4E01-9B95-37CB8EB2D0E5}" srcId="{A23213D5-BAEB-4E0C-8153-B9D09E259D9D}" destId="{AB436245-CCF8-4BDC-99CF-050029CBB0D4}" srcOrd="1" destOrd="0" parTransId="{F473FBAA-7DC6-4FEE-A2A9-673C7E69EFC4}" sibTransId="{98654FE5-4D3B-4DD7-AAE9-D17B47D16861}"/>
    <dgm:cxn modelId="{46F66707-0A40-416F-B04C-B4BF9E9A7C88}" type="presOf" srcId="{A026252B-3A7F-4F29-BE97-756686858A7B}" destId="{1E2B47F4-83C5-4D6E-8C35-F42A1659B440}" srcOrd="0" destOrd="2" presId="urn:microsoft.com/office/officeart/2005/8/layout/vList5"/>
    <dgm:cxn modelId="{B343B97E-E08F-4F13-BE29-8FBA4C9D468E}" type="presOf" srcId="{8FD5EFD6-437E-46C2-A7D1-E3A9D3B3532E}" destId="{11AA6308-3880-4CA9-B0AE-60DE99364EBE}" srcOrd="0" destOrd="0" presId="urn:microsoft.com/office/officeart/2005/8/layout/vList5"/>
    <dgm:cxn modelId="{D3581ECC-58DD-44C5-A677-051360B0845D}" srcId="{03162C70-EB5A-4348-854C-F2513381FDF8}" destId="{C2B432B5-9CF9-4AB7-BE7A-6CC191A29DD6}" srcOrd="2" destOrd="0" parTransId="{F657509B-EA38-44FC-8835-E3F0796A9859}" sibTransId="{B7307251-0377-45F5-B524-81E5AD4481A7}"/>
    <dgm:cxn modelId="{B051A07F-9FF8-4835-8B28-7E973F410614}" srcId="{05468E2B-01C0-4D35-AA7A-E6B7D39051D6}" destId="{E33D3863-B62A-46D6-9262-DFA989E49138}" srcOrd="1" destOrd="0" parTransId="{9E8BEA54-6D13-4FC8-A84A-CF37BDCB7C0C}" sibTransId="{65590880-FB03-4E4A-A4FA-3EEAEFB881DA}"/>
    <dgm:cxn modelId="{0090A340-F15F-44AC-8822-E1D479D9C931}" type="presOf" srcId="{05468E2B-01C0-4D35-AA7A-E6B7D39051D6}" destId="{44256661-90DC-4B30-86ED-99FC7A80EB05}" srcOrd="0" destOrd="0" presId="urn:microsoft.com/office/officeart/2005/8/layout/vList5"/>
    <dgm:cxn modelId="{966B61FA-CAF1-4077-97E3-721087D39024}" type="presOf" srcId="{061FAE0F-6FC1-4CB3-9C8B-6C286EB59C71}" destId="{1E2B47F4-83C5-4D6E-8C35-F42A1659B440}" srcOrd="0" destOrd="0" presId="urn:microsoft.com/office/officeart/2005/8/layout/vList5"/>
    <dgm:cxn modelId="{C9C0DD35-3967-4375-A126-0C49B86D06D7}" type="presOf" srcId="{88CEE7FA-AEDA-4478-AD9D-DB7841D7B68A}" destId="{DC2ABB96-21E1-4A7D-91B0-76A15A7C904B}" srcOrd="0" destOrd="2" presId="urn:microsoft.com/office/officeart/2005/8/layout/vList5"/>
    <dgm:cxn modelId="{4BE9D74C-30EB-429B-85E1-62FB0DD74586}" srcId="{05468E2B-01C0-4D35-AA7A-E6B7D39051D6}" destId="{A026252B-3A7F-4F29-BE97-756686858A7B}" srcOrd="2" destOrd="0" parTransId="{5AAE5A7F-155F-40C4-B5D6-23E7EC50A0C1}" sibTransId="{5D29797C-B40C-4886-BE69-DD18F0F11D4B}"/>
    <dgm:cxn modelId="{2FC091B5-4EA6-467F-BB48-320D984ADB29}" srcId="{A23213D5-BAEB-4E0C-8153-B9D09E259D9D}" destId="{EF98A45A-8E64-4EEC-858C-EB9CDAB17316}" srcOrd="0" destOrd="0" parTransId="{8EA699C5-0B7A-446D-92E5-C2B9AC089D49}" sibTransId="{75259C97-78FC-495B-9999-C90AE259D39B}"/>
    <dgm:cxn modelId="{48B457E3-1F2B-436A-995C-AA13EDEB1376}" srcId="{03162C70-EB5A-4348-854C-F2513381FDF8}" destId="{1D65F56C-7B11-4ED4-B82E-DB3E5A26F571}" srcOrd="1" destOrd="0" parTransId="{AAAF593A-3BFF-4036-975E-F07EFCE0D665}" sibTransId="{06398FDC-D48B-48DB-9032-0A6ECDA20887}"/>
    <dgm:cxn modelId="{433146CC-E700-4C99-8449-C5D957E4C458}" type="presOf" srcId="{AB436245-CCF8-4BDC-99CF-050029CBB0D4}" destId="{DC2ABB96-21E1-4A7D-91B0-76A15A7C904B}" srcOrd="0" destOrd="1" presId="urn:microsoft.com/office/officeart/2005/8/layout/vList5"/>
    <dgm:cxn modelId="{9A549BCB-4419-476F-AD77-F08AF58C464D}" type="presOf" srcId="{C2B432B5-9CF9-4AB7-BE7A-6CC191A29DD6}" destId="{11AA6308-3880-4CA9-B0AE-60DE99364EBE}" srcOrd="0" destOrd="2" presId="urn:microsoft.com/office/officeart/2005/8/layout/vList5"/>
    <dgm:cxn modelId="{7F93DE56-2FDF-401E-B9D3-A94229392564}" srcId="{05468E2B-01C0-4D35-AA7A-E6B7D39051D6}" destId="{061FAE0F-6FC1-4CB3-9C8B-6C286EB59C71}" srcOrd="0" destOrd="0" parTransId="{4DDD309C-9A54-4137-9930-9AF26DB1930D}" sibTransId="{9E21D500-6C6D-43D4-8614-CF5E066D995A}"/>
    <dgm:cxn modelId="{6F064960-0776-4F31-9286-025B4D014D19}" type="presOf" srcId="{A23213D5-BAEB-4E0C-8153-B9D09E259D9D}" destId="{DCB23AEB-C36A-412E-9EA5-6FF4363750CF}" srcOrd="0" destOrd="0" presId="urn:microsoft.com/office/officeart/2005/8/layout/vList5"/>
    <dgm:cxn modelId="{B6994A23-D408-4BE1-AB8A-A8D40923EAD6}" srcId="{FD307C0C-E350-46F7-94A0-560CC17DC49A}" destId="{A23213D5-BAEB-4E0C-8153-B9D09E259D9D}" srcOrd="0" destOrd="0" parTransId="{46FCCFC0-E321-4D61-B5FE-F5A87EA8C0B9}" sibTransId="{7E735BC9-4A89-42F9-A412-47434C9E4AC9}"/>
    <dgm:cxn modelId="{ECE8DDEC-B8E4-4A67-852D-0564BA095D80}" srcId="{A23213D5-BAEB-4E0C-8153-B9D09E259D9D}" destId="{88CEE7FA-AEDA-4478-AD9D-DB7841D7B68A}" srcOrd="2" destOrd="0" parTransId="{EDC01E3D-A3DA-44CE-9BEA-A8009BE13C3D}" sibTransId="{1FA5270A-E9A6-4534-B0DE-C3BF80BC0C02}"/>
    <dgm:cxn modelId="{01370081-E30D-480E-83A8-4FDAC10E0025}" srcId="{FD307C0C-E350-46F7-94A0-560CC17DC49A}" destId="{05468E2B-01C0-4D35-AA7A-E6B7D39051D6}" srcOrd="1" destOrd="0" parTransId="{957F0825-D757-4213-A4B0-F7A783D39935}" sibTransId="{F3C58B7E-DC1F-453C-B7AA-04989CF20662}"/>
    <dgm:cxn modelId="{4E375232-6719-4780-AA63-6E14A5F3F2E2}" srcId="{03162C70-EB5A-4348-854C-F2513381FDF8}" destId="{8FD5EFD6-437E-46C2-A7D1-E3A9D3B3532E}" srcOrd="0" destOrd="0" parTransId="{AEEB95EC-0BAD-4C6F-BC92-F718BB51694D}" sibTransId="{125BE6D0-C3CB-4664-AC7F-98369D6B91B2}"/>
    <dgm:cxn modelId="{FEC2A66C-3FE8-48C2-9A61-5B52E5D6E029}" type="presParOf" srcId="{48A24F9B-D7B4-47DF-842D-1DDB7B787CA7}" destId="{C2A2D6C8-6BBD-47E9-A68B-D394D9104BC6}" srcOrd="0" destOrd="0" presId="urn:microsoft.com/office/officeart/2005/8/layout/vList5"/>
    <dgm:cxn modelId="{F148A1DC-AFC8-4C3A-A066-B6F6E59B5E2E}" type="presParOf" srcId="{C2A2D6C8-6BBD-47E9-A68B-D394D9104BC6}" destId="{DCB23AEB-C36A-412E-9EA5-6FF4363750CF}" srcOrd="0" destOrd="0" presId="urn:microsoft.com/office/officeart/2005/8/layout/vList5"/>
    <dgm:cxn modelId="{D29BE5B0-3B6A-4762-838C-9DC95C399227}" type="presParOf" srcId="{C2A2D6C8-6BBD-47E9-A68B-D394D9104BC6}" destId="{DC2ABB96-21E1-4A7D-91B0-76A15A7C904B}" srcOrd="1" destOrd="0" presId="urn:microsoft.com/office/officeart/2005/8/layout/vList5"/>
    <dgm:cxn modelId="{E2BA85B4-9FF9-4448-B662-29F0E41F5ED4}" type="presParOf" srcId="{48A24F9B-D7B4-47DF-842D-1DDB7B787CA7}" destId="{EA5C40A9-83B9-449C-8932-4E45C4ED8A59}" srcOrd="1" destOrd="0" presId="urn:microsoft.com/office/officeart/2005/8/layout/vList5"/>
    <dgm:cxn modelId="{FF0B17A3-C1CC-4729-8C99-71ED9A9745BD}" type="presParOf" srcId="{48A24F9B-D7B4-47DF-842D-1DDB7B787CA7}" destId="{1F9C23E2-918E-4BC4-9BFD-0F82E1778139}" srcOrd="2" destOrd="0" presId="urn:microsoft.com/office/officeart/2005/8/layout/vList5"/>
    <dgm:cxn modelId="{0E95CECC-DBCE-4EE5-B475-794A36119027}" type="presParOf" srcId="{1F9C23E2-918E-4BC4-9BFD-0F82E1778139}" destId="{44256661-90DC-4B30-86ED-99FC7A80EB05}" srcOrd="0" destOrd="0" presId="urn:microsoft.com/office/officeart/2005/8/layout/vList5"/>
    <dgm:cxn modelId="{E17A8C46-7514-4CFF-A2C2-1CEF7FCA77EB}" type="presParOf" srcId="{1F9C23E2-918E-4BC4-9BFD-0F82E1778139}" destId="{1E2B47F4-83C5-4D6E-8C35-F42A1659B440}" srcOrd="1" destOrd="0" presId="urn:microsoft.com/office/officeart/2005/8/layout/vList5"/>
    <dgm:cxn modelId="{12E12705-7AA1-4DEF-922F-5961A83229C8}" type="presParOf" srcId="{48A24F9B-D7B4-47DF-842D-1DDB7B787CA7}" destId="{F2596A2F-5398-403D-879D-88085D6D1B5C}" srcOrd="3" destOrd="0" presId="urn:microsoft.com/office/officeart/2005/8/layout/vList5"/>
    <dgm:cxn modelId="{E6C56E10-BD64-425D-81CB-EBEF372AF4E9}" type="presParOf" srcId="{48A24F9B-D7B4-47DF-842D-1DDB7B787CA7}" destId="{6BCF0044-ABFD-49DA-8D04-23323B2D8DEA}" srcOrd="4" destOrd="0" presId="urn:microsoft.com/office/officeart/2005/8/layout/vList5"/>
    <dgm:cxn modelId="{BF82B27F-20B4-480A-90B4-756DAC054094}" type="presParOf" srcId="{6BCF0044-ABFD-49DA-8D04-23323B2D8DEA}" destId="{D5EB5610-E1F4-4746-88D7-CD783BA2D5CF}" srcOrd="0" destOrd="0" presId="urn:microsoft.com/office/officeart/2005/8/layout/vList5"/>
    <dgm:cxn modelId="{21D241F1-BCFE-45D9-BC59-FB4E9FD532BA}" type="presParOf" srcId="{6BCF0044-ABFD-49DA-8D04-23323B2D8DEA}" destId="{11AA6308-3880-4CA9-B0AE-60DE99364EB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D307C0C-E350-46F7-94A0-560CC17DC49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23213D5-BAEB-4E0C-8153-B9D09E259D9D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8. </a:t>
          </a:r>
        </a:p>
        <a:p>
          <a:r>
            <a:rPr lang="cs-CZ" sz="2400" dirty="0" smtClean="0">
              <a:latin typeface="Calibri" panose="020F0502020204030204" pitchFamily="34" charset="0"/>
            </a:rPr>
            <a:t>Mezi významné představitele české hudební </a:t>
          </a:r>
          <a:r>
            <a:rPr lang="cs-CZ" sz="2400" dirty="0" smtClean="0">
              <a:solidFill>
                <a:schemeClr val="bg1"/>
              </a:solidFill>
              <a:latin typeface="Calibri" panose="020F0502020204030204" pitchFamily="34" charset="0"/>
            </a:rPr>
            <a:t>EMIGRACE</a:t>
          </a:r>
          <a:r>
            <a:rPr lang="cs-CZ" sz="2400" dirty="0" smtClean="0">
              <a:latin typeface="Calibri" panose="020F0502020204030204" pitchFamily="34" charset="0"/>
            </a:rPr>
            <a:t> </a:t>
          </a:r>
        </a:p>
        <a:p>
          <a:r>
            <a:rPr lang="cs-CZ" sz="2400" dirty="0" smtClean="0">
              <a:latin typeface="Calibri" panose="020F0502020204030204" pitchFamily="34" charset="0"/>
            </a:rPr>
            <a:t>17. a 18. století patří </a:t>
          </a:r>
        </a:p>
      </dgm:t>
    </dgm:pt>
    <dgm:pt modelId="{46FCCFC0-E321-4D61-B5FE-F5A87EA8C0B9}" type="parTrans" cxnId="{B6994A23-D408-4BE1-AB8A-A8D40923EAD6}">
      <dgm:prSet/>
      <dgm:spPr/>
      <dgm:t>
        <a:bodyPr/>
        <a:lstStyle/>
        <a:p>
          <a:endParaRPr lang="cs-CZ"/>
        </a:p>
      </dgm:t>
    </dgm:pt>
    <dgm:pt modelId="{7E735BC9-4A89-42F9-A412-47434C9E4AC9}" type="sibTrans" cxnId="{B6994A23-D408-4BE1-AB8A-A8D40923EAD6}">
      <dgm:prSet/>
      <dgm:spPr/>
      <dgm:t>
        <a:bodyPr/>
        <a:lstStyle/>
        <a:p>
          <a:endParaRPr lang="cs-CZ"/>
        </a:p>
      </dgm:t>
    </dgm:pt>
    <dgm:pt modelId="{EF98A45A-8E64-4EEC-858C-EB9CDAB17316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a) Josef Mysliveček</a:t>
          </a:r>
          <a:endParaRPr lang="cs-CZ" sz="2400" dirty="0">
            <a:latin typeface="Calibri" panose="020F0502020204030204" pitchFamily="34" charset="0"/>
          </a:endParaRPr>
        </a:p>
      </dgm:t>
    </dgm:pt>
    <dgm:pt modelId="{8EA699C5-0B7A-446D-92E5-C2B9AC089D49}" type="parTrans" cxnId="{2FC091B5-4EA6-467F-BB48-320D984ADB29}">
      <dgm:prSet/>
      <dgm:spPr/>
      <dgm:t>
        <a:bodyPr/>
        <a:lstStyle/>
        <a:p>
          <a:endParaRPr lang="cs-CZ"/>
        </a:p>
      </dgm:t>
    </dgm:pt>
    <dgm:pt modelId="{75259C97-78FC-495B-9999-C90AE259D39B}" type="sibTrans" cxnId="{2FC091B5-4EA6-467F-BB48-320D984ADB29}">
      <dgm:prSet/>
      <dgm:spPr/>
      <dgm:t>
        <a:bodyPr/>
        <a:lstStyle/>
        <a:p>
          <a:endParaRPr lang="cs-CZ"/>
        </a:p>
      </dgm:t>
    </dgm:pt>
    <dgm:pt modelId="{05468E2B-01C0-4D35-AA7A-E6B7D39051D6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9.</a:t>
          </a:r>
        </a:p>
        <a:p>
          <a:r>
            <a:rPr lang="cs-CZ" sz="2400" dirty="0" smtClean="0">
              <a:latin typeface="Calibri" panose="020F0502020204030204" pitchFamily="34" charset="0"/>
            </a:rPr>
            <a:t>Který </a:t>
          </a:r>
        </a:p>
        <a:p>
          <a:r>
            <a:rPr lang="cs-CZ" sz="2400" dirty="0" smtClean="0">
              <a:latin typeface="Calibri" panose="020F0502020204030204" pitchFamily="34" charset="0"/>
            </a:rPr>
            <a:t>HUDEBNÍ NÁSTROJ </a:t>
          </a:r>
        </a:p>
        <a:p>
          <a:r>
            <a:rPr lang="cs-CZ" sz="2400" dirty="0" smtClean="0">
              <a:latin typeface="Calibri" panose="020F0502020204030204" pitchFamily="34" charset="0"/>
            </a:rPr>
            <a:t>byl zdokonalen </a:t>
          </a:r>
        </a:p>
        <a:p>
          <a:r>
            <a:rPr lang="cs-CZ" sz="2400" dirty="0" smtClean="0">
              <a:latin typeface="Calibri" panose="020F0502020204030204" pitchFamily="34" charset="0"/>
            </a:rPr>
            <a:t>v období klasicismu?</a:t>
          </a:r>
        </a:p>
      </dgm:t>
    </dgm:pt>
    <dgm:pt modelId="{957F0825-D757-4213-A4B0-F7A783D39935}" type="parTrans" cxnId="{01370081-E30D-480E-83A8-4FDAC10E0025}">
      <dgm:prSet/>
      <dgm:spPr/>
      <dgm:t>
        <a:bodyPr/>
        <a:lstStyle/>
        <a:p>
          <a:endParaRPr lang="cs-CZ"/>
        </a:p>
      </dgm:t>
    </dgm:pt>
    <dgm:pt modelId="{F3C58B7E-DC1F-453C-B7AA-04989CF20662}" type="sibTrans" cxnId="{01370081-E30D-480E-83A8-4FDAC10E0025}">
      <dgm:prSet/>
      <dgm:spPr/>
      <dgm:t>
        <a:bodyPr/>
        <a:lstStyle/>
        <a:p>
          <a:endParaRPr lang="cs-CZ"/>
        </a:p>
      </dgm:t>
    </dgm:pt>
    <dgm:pt modelId="{061FAE0F-6FC1-4CB3-9C8B-6C286EB59C71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a) housle</a:t>
          </a:r>
          <a:endParaRPr lang="cs-CZ" sz="2400" dirty="0">
            <a:latin typeface="Calibri" panose="020F0502020204030204" pitchFamily="34" charset="0"/>
          </a:endParaRPr>
        </a:p>
      </dgm:t>
    </dgm:pt>
    <dgm:pt modelId="{4DDD309C-9A54-4137-9930-9AF26DB1930D}" type="parTrans" cxnId="{7F93DE56-2FDF-401E-B9D3-A94229392564}">
      <dgm:prSet/>
      <dgm:spPr/>
      <dgm:t>
        <a:bodyPr/>
        <a:lstStyle/>
        <a:p>
          <a:endParaRPr lang="cs-CZ"/>
        </a:p>
      </dgm:t>
    </dgm:pt>
    <dgm:pt modelId="{9E21D500-6C6D-43D4-8614-CF5E066D995A}" type="sibTrans" cxnId="{7F93DE56-2FDF-401E-B9D3-A94229392564}">
      <dgm:prSet/>
      <dgm:spPr/>
      <dgm:t>
        <a:bodyPr/>
        <a:lstStyle/>
        <a:p>
          <a:endParaRPr lang="cs-CZ"/>
        </a:p>
      </dgm:t>
    </dgm:pt>
    <dgm:pt modelId="{03162C70-EB5A-4348-854C-F2513381FDF8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endParaRPr lang="cs-CZ" sz="2400" dirty="0" smtClean="0">
            <a:latin typeface="Calibri" panose="020F0502020204030204" pitchFamily="34" charset="0"/>
          </a:endParaRPr>
        </a:p>
        <a:p>
          <a:r>
            <a:rPr lang="cs-CZ" sz="2400" dirty="0" smtClean="0">
              <a:latin typeface="Calibri" panose="020F0502020204030204" pitchFamily="34" charset="0"/>
            </a:rPr>
            <a:t>10. </a:t>
          </a:r>
        </a:p>
        <a:p>
          <a:r>
            <a:rPr lang="cs-CZ" sz="2400" dirty="0" smtClean="0">
              <a:latin typeface="Calibri" panose="020F0502020204030204" pitchFamily="34" charset="0"/>
            </a:rPr>
            <a:t>SMYČCOVÉ KVARETO, jehož otcem je nazýván Haydn,  </a:t>
          </a:r>
        </a:p>
        <a:p>
          <a:r>
            <a:rPr lang="cs-CZ" sz="2400" dirty="0" smtClean="0">
              <a:latin typeface="Calibri" panose="020F0502020204030204" pitchFamily="34" charset="0"/>
            </a:rPr>
            <a:t>tvoří</a:t>
          </a:r>
        </a:p>
        <a:p>
          <a:endParaRPr lang="cs-CZ" sz="2400" dirty="0" smtClean="0">
            <a:latin typeface="Calibri" panose="020F0502020204030204" pitchFamily="34" charset="0"/>
          </a:endParaRPr>
        </a:p>
      </dgm:t>
    </dgm:pt>
    <dgm:pt modelId="{380BE478-53F7-4A25-BD64-B61964749E8E}" type="parTrans" cxnId="{5D3443F1-8649-422A-97CD-EBBB7D0DE83F}">
      <dgm:prSet/>
      <dgm:spPr/>
      <dgm:t>
        <a:bodyPr/>
        <a:lstStyle/>
        <a:p>
          <a:endParaRPr lang="cs-CZ"/>
        </a:p>
      </dgm:t>
    </dgm:pt>
    <dgm:pt modelId="{DCA02D66-4F9F-4E91-BCF1-831545BB4929}" type="sibTrans" cxnId="{5D3443F1-8649-422A-97CD-EBBB7D0DE83F}">
      <dgm:prSet/>
      <dgm:spPr/>
      <dgm:t>
        <a:bodyPr/>
        <a:lstStyle/>
        <a:p>
          <a:endParaRPr lang="cs-CZ"/>
        </a:p>
      </dgm:t>
    </dgm:pt>
    <dgm:pt modelId="{8FD5EFD6-437E-46C2-A7D1-E3A9D3B3532E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a) housle, harfa, viola, kontrabas</a:t>
          </a:r>
          <a:endParaRPr lang="cs-CZ" sz="2400" dirty="0">
            <a:latin typeface="Calibri" panose="020F0502020204030204" pitchFamily="34" charset="0"/>
          </a:endParaRPr>
        </a:p>
      </dgm:t>
    </dgm:pt>
    <dgm:pt modelId="{AEEB95EC-0BAD-4C6F-BC92-F718BB51694D}" type="parTrans" cxnId="{4E375232-6719-4780-AA63-6E14A5F3F2E2}">
      <dgm:prSet/>
      <dgm:spPr/>
      <dgm:t>
        <a:bodyPr/>
        <a:lstStyle/>
        <a:p>
          <a:endParaRPr lang="cs-CZ"/>
        </a:p>
      </dgm:t>
    </dgm:pt>
    <dgm:pt modelId="{125BE6D0-C3CB-4664-AC7F-98369D6B91B2}" type="sibTrans" cxnId="{4E375232-6719-4780-AA63-6E14A5F3F2E2}">
      <dgm:prSet/>
      <dgm:spPr/>
      <dgm:t>
        <a:bodyPr/>
        <a:lstStyle/>
        <a:p>
          <a:endParaRPr lang="cs-CZ"/>
        </a:p>
      </dgm:t>
    </dgm:pt>
    <dgm:pt modelId="{A026252B-3A7F-4F29-BE97-756686858A7B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c) klavír</a:t>
          </a:r>
          <a:endParaRPr lang="cs-CZ" sz="2400" dirty="0">
            <a:latin typeface="Calibri" panose="020F0502020204030204" pitchFamily="34" charset="0"/>
          </a:endParaRPr>
        </a:p>
      </dgm:t>
    </dgm:pt>
    <dgm:pt modelId="{5AAE5A7F-155F-40C4-B5D6-23E7EC50A0C1}" type="parTrans" cxnId="{4BE9D74C-30EB-429B-85E1-62FB0DD74586}">
      <dgm:prSet/>
      <dgm:spPr/>
      <dgm:t>
        <a:bodyPr/>
        <a:lstStyle/>
        <a:p>
          <a:endParaRPr lang="cs-CZ"/>
        </a:p>
      </dgm:t>
    </dgm:pt>
    <dgm:pt modelId="{5D29797C-B40C-4886-BE69-DD18F0F11D4B}" type="sibTrans" cxnId="{4BE9D74C-30EB-429B-85E1-62FB0DD74586}">
      <dgm:prSet/>
      <dgm:spPr/>
      <dgm:t>
        <a:bodyPr/>
        <a:lstStyle/>
        <a:p>
          <a:endParaRPr lang="cs-CZ"/>
        </a:p>
      </dgm:t>
    </dgm:pt>
    <dgm:pt modelId="{1D65F56C-7B11-4ED4-B82E-DB3E5A26F571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b) housle, viola, violoncello, kontrabas</a:t>
          </a:r>
          <a:endParaRPr lang="cs-CZ" sz="2400" dirty="0">
            <a:latin typeface="Calibri" panose="020F0502020204030204" pitchFamily="34" charset="0"/>
          </a:endParaRPr>
        </a:p>
      </dgm:t>
    </dgm:pt>
    <dgm:pt modelId="{AAAF593A-3BFF-4036-975E-F07EFCE0D665}" type="parTrans" cxnId="{48B457E3-1F2B-436A-995C-AA13EDEB1376}">
      <dgm:prSet/>
      <dgm:spPr/>
      <dgm:t>
        <a:bodyPr/>
        <a:lstStyle/>
        <a:p>
          <a:endParaRPr lang="cs-CZ"/>
        </a:p>
      </dgm:t>
    </dgm:pt>
    <dgm:pt modelId="{06398FDC-D48B-48DB-9032-0A6ECDA20887}" type="sibTrans" cxnId="{48B457E3-1F2B-436A-995C-AA13EDEB1376}">
      <dgm:prSet/>
      <dgm:spPr/>
      <dgm:t>
        <a:bodyPr/>
        <a:lstStyle/>
        <a:p>
          <a:endParaRPr lang="cs-CZ"/>
        </a:p>
      </dgm:t>
    </dgm:pt>
    <dgm:pt modelId="{C2B432B5-9CF9-4AB7-BE7A-6CC191A29DD6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c) 1. housle, 2. housle, viola, violoncello</a:t>
          </a:r>
          <a:endParaRPr lang="cs-CZ" sz="2400" dirty="0">
            <a:latin typeface="Calibri" panose="020F0502020204030204" pitchFamily="34" charset="0"/>
          </a:endParaRPr>
        </a:p>
      </dgm:t>
    </dgm:pt>
    <dgm:pt modelId="{F657509B-EA38-44FC-8835-E3F0796A9859}" type="parTrans" cxnId="{D3581ECC-58DD-44C5-A677-051360B0845D}">
      <dgm:prSet/>
      <dgm:spPr/>
      <dgm:t>
        <a:bodyPr/>
        <a:lstStyle/>
        <a:p>
          <a:endParaRPr lang="cs-CZ"/>
        </a:p>
      </dgm:t>
    </dgm:pt>
    <dgm:pt modelId="{B7307251-0377-45F5-B524-81E5AD4481A7}" type="sibTrans" cxnId="{D3581ECC-58DD-44C5-A677-051360B0845D}">
      <dgm:prSet/>
      <dgm:spPr/>
      <dgm:t>
        <a:bodyPr/>
        <a:lstStyle/>
        <a:p>
          <a:endParaRPr lang="cs-CZ"/>
        </a:p>
      </dgm:t>
    </dgm:pt>
    <dgm:pt modelId="{88CEE7FA-AEDA-4478-AD9D-DB7841D7B68A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c) František Xaver Dušek</a:t>
          </a:r>
          <a:endParaRPr lang="cs-CZ" sz="2400" dirty="0">
            <a:latin typeface="Calibri" panose="020F0502020204030204" pitchFamily="34" charset="0"/>
          </a:endParaRPr>
        </a:p>
      </dgm:t>
    </dgm:pt>
    <dgm:pt modelId="{EDC01E3D-A3DA-44CE-9BEA-A8009BE13C3D}" type="parTrans" cxnId="{ECE8DDEC-B8E4-4A67-852D-0564BA095D80}">
      <dgm:prSet/>
      <dgm:spPr/>
      <dgm:t>
        <a:bodyPr/>
        <a:lstStyle/>
        <a:p>
          <a:endParaRPr lang="cs-CZ"/>
        </a:p>
      </dgm:t>
    </dgm:pt>
    <dgm:pt modelId="{1FA5270A-E9A6-4534-B0DE-C3BF80BC0C02}" type="sibTrans" cxnId="{ECE8DDEC-B8E4-4A67-852D-0564BA095D80}">
      <dgm:prSet/>
      <dgm:spPr/>
      <dgm:t>
        <a:bodyPr/>
        <a:lstStyle/>
        <a:p>
          <a:endParaRPr lang="cs-CZ"/>
        </a:p>
      </dgm:t>
    </dgm:pt>
    <dgm:pt modelId="{DED2C824-F8EE-4F35-BAD2-677B8E330159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b) František Škroup</a:t>
          </a:r>
          <a:endParaRPr lang="cs-CZ" dirty="0"/>
        </a:p>
      </dgm:t>
    </dgm:pt>
    <dgm:pt modelId="{1A49C210-5FF2-4104-86AC-7BEDDF5E308D}" type="parTrans" cxnId="{BB557DFD-CC20-4519-9307-3CB821C64256}">
      <dgm:prSet/>
      <dgm:spPr/>
      <dgm:t>
        <a:bodyPr/>
        <a:lstStyle/>
        <a:p>
          <a:endParaRPr lang="cs-CZ"/>
        </a:p>
      </dgm:t>
    </dgm:pt>
    <dgm:pt modelId="{32060E68-2EFD-4418-BFD7-B7ADDCC18F33}" type="sibTrans" cxnId="{BB557DFD-CC20-4519-9307-3CB821C64256}">
      <dgm:prSet/>
      <dgm:spPr/>
      <dgm:t>
        <a:bodyPr/>
        <a:lstStyle/>
        <a:p>
          <a:endParaRPr lang="cs-CZ"/>
        </a:p>
      </dgm:t>
    </dgm:pt>
    <dgm:pt modelId="{92D1AA49-87C7-4F8A-979D-C6ABC88DAC7B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b) varhany</a:t>
          </a:r>
          <a:endParaRPr lang="cs-CZ" sz="2400" dirty="0">
            <a:latin typeface="Calibri" panose="020F0502020204030204" pitchFamily="34" charset="0"/>
          </a:endParaRPr>
        </a:p>
      </dgm:t>
    </dgm:pt>
    <dgm:pt modelId="{CA825320-961C-475A-9891-CEA4488D00CF}" type="parTrans" cxnId="{A14B1C29-E8CF-459F-8DCE-7D18FB160399}">
      <dgm:prSet/>
      <dgm:spPr/>
      <dgm:t>
        <a:bodyPr/>
        <a:lstStyle/>
        <a:p>
          <a:endParaRPr lang="cs-CZ"/>
        </a:p>
      </dgm:t>
    </dgm:pt>
    <dgm:pt modelId="{573D5B79-BC53-4CB3-B28F-C755B538FD0F}" type="sibTrans" cxnId="{A14B1C29-E8CF-459F-8DCE-7D18FB160399}">
      <dgm:prSet/>
      <dgm:spPr/>
      <dgm:t>
        <a:bodyPr/>
        <a:lstStyle/>
        <a:p>
          <a:endParaRPr lang="cs-CZ"/>
        </a:p>
      </dgm:t>
    </dgm:pt>
    <dgm:pt modelId="{37E581D1-A154-4854-92E7-A96B1B995986}">
      <dgm:prSet phldrT="[Text]" custT="1"/>
      <dgm:spPr/>
      <dgm:t>
        <a:bodyPr/>
        <a:lstStyle/>
        <a:p>
          <a:pPr>
            <a:lnSpc>
              <a:spcPct val="150000"/>
            </a:lnSpc>
          </a:pPr>
          <a:endParaRPr lang="cs-CZ" sz="2400" dirty="0">
            <a:latin typeface="Calibri" panose="020F0502020204030204" pitchFamily="34" charset="0"/>
          </a:endParaRPr>
        </a:p>
      </dgm:t>
    </dgm:pt>
    <dgm:pt modelId="{AD9306AB-5288-48E6-93A4-CD4C4DB5F5B6}" type="parTrans" cxnId="{2B75DADC-0D0C-4E63-95CF-2129AD38DF30}">
      <dgm:prSet/>
      <dgm:spPr/>
      <dgm:t>
        <a:bodyPr/>
        <a:lstStyle/>
        <a:p>
          <a:endParaRPr lang="cs-CZ"/>
        </a:p>
      </dgm:t>
    </dgm:pt>
    <dgm:pt modelId="{CCE1A722-FB00-458F-ADDE-4C7DD0217F58}" type="sibTrans" cxnId="{2B75DADC-0D0C-4E63-95CF-2129AD38DF30}">
      <dgm:prSet/>
      <dgm:spPr/>
      <dgm:t>
        <a:bodyPr/>
        <a:lstStyle/>
        <a:p>
          <a:endParaRPr lang="cs-CZ"/>
        </a:p>
      </dgm:t>
    </dgm:pt>
    <dgm:pt modelId="{1B0F3129-056C-473F-A6BF-5022359A889E}">
      <dgm:prSet custT="1"/>
      <dgm:spPr/>
      <dgm:t>
        <a:bodyPr/>
        <a:lstStyle/>
        <a:p>
          <a:pPr>
            <a:lnSpc>
              <a:spcPct val="150000"/>
            </a:lnSpc>
          </a:pPr>
          <a:endParaRPr lang="cs-CZ" sz="2400" dirty="0" smtClean="0">
            <a:latin typeface="Calibri" panose="020F0502020204030204" pitchFamily="34" charset="0"/>
          </a:endParaRPr>
        </a:p>
      </dgm:t>
    </dgm:pt>
    <dgm:pt modelId="{FA970369-5CB3-4F87-A94E-FFD6A0F09E0F}" type="sibTrans" cxnId="{ED031A2B-0B1B-4050-A8E0-202ED7D0D39E}">
      <dgm:prSet/>
      <dgm:spPr/>
      <dgm:t>
        <a:bodyPr/>
        <a:lstStyle/>
        <a:p>
          <a:endParaRPr lang="cs-CZ"/>
        </a:p>
      </dgm:t>
    </dgm:pt>
    <dgm:pt modelId="{693C02BE-7DAC-4D39-97AD-0FCCDADF4B4D}" type="parTrans" cxnId="{ED031A2B-0B1B-4050-A8E0-202ED7D0D39E}">
      <dgm:prSet/>
      <dgm:spPr/>
      <dgm:t>
        <a:bodyPr/>
        <a:lstStyle/>
        <a:p>
          <a:endParaRPr lang="cs-CZ"/>
        </a:p>
      </dgm:t>
    </dgm:pt>
    <dgm:pt modelId="{48A24F9B-D7B4-47DF-842D-1DDB7B787CA7}" type="pres">
      <dgm:prSet presAssocID="{FD307C0C-E350-46F7-94A0-560CC17DC49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2A2D6C8-6BBD-47E9-A68B-D394D9104BC6}" type="pres">
      <dgm:prSet presAssocID="{A23213D5-BAEB-4E0C-8153-B9D09E259D9D}" presName="linNode" presStyleCnt="0"/>
      <dgm:spPr/>
    </dgm:pt>
    <dgm:pt modelId="{DCB23AEB-C36A-412E-9EA5-6FF4363750CF}" type="pres">
      <dgm:prSet presAssocID="{A23213D5-BAEB-4E0C-8153-B9D09E259D9D}" presName="parentText" presStyleLbl="node1" presStyleIdx="0" presStyleCnt="3" custScaleY="4855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2ABB96-21E1-4A7D-91B0-76A15A7C904B}" type="pres">
      <dgm:prSet presAssocID="{A23213D5-BAEB-4E0C-8153-B9D09E259D9D}" presName="descendantText" presStyleLbl="alignAccFollowNode1" presStyleIdx="0" presStyleCnt="3" custScaleY="562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5C40A9-83B9-449C-8932-4E45C4ED8A59}" type="pres">
      <dgm:prSet presAssocID="{7E735BC9-4A89-42F9-A412-47434C9E4AC9}" presName="sp" presStyleCnt="0"/>
      <dgm:spPr/>
    </dgm:pt>
    <dgm:pt modelId="{1F9C23E2-918E-4BC4-9BFD-0F82E1778139}" type="pres">
      <dgm:prSet presAssocID="{05468E2B-01C0-4D35-AA7A-E6B7D39051D6}" presName="linNode" presStyleCnt="0"/>
      <dgm:spPr/>
    </dgm:pt>
    <dgm:pt modelId="{44256661-90DC-4B30-86ED-99FC7A80EB05}" type="pres">
      <dgm:prSet presAssocID="{05468E2B-01C0-4D35-AA7A-E6B7D39051D6}" presName="parentText" presStyleLbl="node1" presStyleIdx="1" presStyleCnt="3" custScaleY="5443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2B47F4-83C5-4D6E-8C35-F42A1659B440}" type="pres">
      <dgm:prSet presAssocID="{05468E2B-01C0-4D35-AA7A-E6B7D39051D6}" presName="descendantText" presStyleLbl="alignAccFollowNode1" presStyleIdx="1" presStyleCnt="3" custScaleY="556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596A2F-5398-403D-879D-88085D6D1B5C}" type="pres">
      <dgm:prSet presAssocID="{F3C58B7E-DC1F-453C-B7AA-04989CF20662}" presName="sp" presStyleCnt="0"/>
      <dgm:spPr/>
    </dgm:pt>
    <dgm:pt modelId="{6BCF0044-ABFD-49DA-8D04-23323B2D8DEA}" type="pres">
      <dgm:prSet presAssocID="{03162C70-EB5A-4348-854C-F2513381FDF8}" presName="linNode" presStyleCnt="0"/>
      <dgm:spPr/>
    </dgm:pt>
    <dgm:pt modelId="{D5EB5610-E1F4-4746-88D7-CD783BA2D5CF}" type="pres">
      <dgm:prSet presAssocID="{03162C70-EB5A-4348-854C-F2513381FDF8}" presName="parentText" presStyleLbl="node1" presStyleIdx="2" presStyleCnt="3" custScaleY="5474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AA6308-3880-4CA9-B0AE-60DE99364EBE}" type="pres">
      <dgm:prSet presAssocID="{03162C70-EB5A-4348-854C-F2513381FDF8}" presName="descendantText" presStyleLbl="alignAccFollowNode1" presStyleIdx="2" presStyleCnt="3" custScaleY="588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3443F1-8649-422A-97CD-EBBB7D0DE83F}" srcId="{FD307C0C-E350-46F7-94A0-560CC17DC49A}" destId="{03162C70-EB5A-4348-854C-F2513381FDF8}" srcOrd="2" destOrd="0" parTransId="{380BE478-53F7-4A25-BD64-B61964749E8E}" sibTransId="{DCA02D66-4F9F-4E91-BCF1-831545BB4929}"/>
    <dgm:cxn modelId="{18F86255-EB1C-4693-B29F-58A373B91691}" type="presOf" srcId="{DED2C824-F8EE-4F35-BAD2-677B8E330159}" destId="{DC2ABB96-21E1-4A7D-91B0-76A15A7C904B}" srcOrd="0" destOrd="2" presId="urn:microsoft.com/office/officeart/2005/8/layout/vList5"/>
    <dgm:cxn modelId="{4A2C31D8-2DF5-43FC-808B-C8D504833F8B}" type="presOf" srcId="{C2B432B5-9CF9-4AB7-BE7A-6CC191A29DD6}" destId="{11AA6308-3880-4CA9-B0AE-60DE99364EBE}" srcOrd="0" destOrd="2" presId="urn:microsoft.com/office/officeart/2005/8/layout/vList5"/>
    <dgm:cxn modelId="{7763776E-CF90-4A36-A277-6DD7DC55FCCB}" type="presOf" srcId="{1D65F56C-7B11-4ED4-B82E-DB3E5A26F571}" destId="{11AA6308-3880-4CA9-B0AE-60DE99364EBE}" srcOrd="0" destOrd="1" presId="urn:microsoft.com/office/officeart/2005/8/layout/vList5"/>
    <dgm:cxn modelId="{37C2F722-7FC6-4692-95A0-9F69A7752EE4}" type="presOf" srcId="{92D1AA49-87C7-4F8A-979D-C6ABC88DAC7B}" destId="{1E2B47F4-83C5-4D6E-8C35-F42A1659B440}" srcOrd="0" destOrd="1" presId="urn:microsoft.com/office/officeart/2005/8/layout/vList5"/>
    <dgm:cxn modelId="{430095EE-49FA-49BF-A958-64571A31056C}" type="presOf" srcId="{A026252B-3A7F-4F29-BE97-756686858A7B}" destId="{1E2B47F4-83C5-4D6E-8C35-F42A1659B440}" srcOrd="0" destOrd="2" presId="urn:microsoft.com/office/officeart/2005/8/layout/vList5"/>
    <dgm:cxn modelId="{BB557DFD-CC20-4519-9307-3CB821C64256}" srcId="{A23213D5-BAEB-4E0C-8153-B9D09E259D9D}" destId="{DED2C824-F8EE-4F35-BAD2-677B8E330159}" srcOrd="2" destOrd="0" parTransId="{1A49C210-5FF2-4104-86AC-7BEDDF5E308D}" sibTransId="{32060E68-2EFD-4418-BFD7-B7ADDCC18F33}"/>
    <dgm:cxn modelId="{1B1BAED2-1E21-4CFE-8882-7EE994F47D05}" type="presOf" srcId="{03162C70-EB5A-4348-854C-F2513381FDF8}" destId="{D5EB5610-E1F4-4746-88D7-CD783BA2D5CF}" srcOrd="0" destOrd="0" presId="urn:microsoft.com/office/officeart/2005/8/layout/vList5"/>
    <dgm:cxn modelId="{D3581ECC-58DD-44C5-A677-051360B0845D}" srcId="{03162C70-EB5A-4348-854C-F2513381FDF8}" destId="{C2B432B5-9CF9-4AB7-BE7A-6CC191A29DD6}" srcOrd="2" destOrd="0" parTransId="{F657509B-EA38-44FC-8835-E3F0796A9859}" sibTransId="{B7307251-0377-45F5-B524-81E5AD4481A7}"/>
    <dgm:cxn modelId="{2547A869-C4BE-464C-BCC3-B5C02A28E4E7}" type="presOf" srcId="{A23213D5-BAEB-4E0C-8153-B9D09E259D9D}" destId="{DCB23AEB-C36A-412E-9EA5-6FF4363750CF}" srcOrd="0" destOrd="0" presId="urn:microsoft.com/office/officeart/2005/8/layout/vList5"/>
    <dgm:cxn modelId="{7943BB3E-72B5-4BE1-ABF6-267C2A706155}" type="presOf" srcId="{37E581D1-A154-4854-92E7-A96B1B995986}" destId="{DC2ABB96-21E1-4A7D-91B0-76A15A7C904B}" srcOrd="0" destOrd="0" presId="urn:microsoft.com/office/officeart/2005/8/layout/vList5"/>
    <dgm:cxn modelId="{4BE9D74C-30EB-429B-85E1-62FB0DD74586}" srcId="{05468E2B-01C0-4D35-AA7A-E6B7D39051D6}" destId="{A026252B-3A7F-4F29-BE97-756686858A7B}" srcOrd="2" destOrd="0" parTransId="{5AAE5A7F-155F-40C4-B5D6-23E7EC50A0C1}" sibTransId="{5D29797C-B40C-4886-BE69-DD18F0F11D4B}"/>
    <dgm:cxn modelId="{B0BDB3D6-5E4C-4FD9-8DE5-25AFB3C1AF40}" type="presOf" srcId="{88CEE7FA-AEDA-4478-AD9D-DB7841D7B68A}" destId="{DC2ABB96-21E1-4A7D-91B0-76A15A7C904B}" srcOrd="0" destOrd="3" presId="urn:microsoft.com/office/officeart/2005/8/layout/vList5"/>
    <dgm:cxn modelId="{90582C89-798E-416B-84CA-D2415CE5AE54}" type="presOf" srcId="{FD307C0C-E350-46F7-94A0-560CC17DC49A}" destId="{48A24F9B-D7B4-47DF-842D-1DDB7B787CA7}" srcOrd="0" destOrd="0" presId="urn:microsoft.com/office/officeart/2005/8/layout/vList5"/>
    <dgm:cxn modelId="{AD8E3A0A-63FC-49FD-812F-37AE3B43A98A}" type="presOf" srcId="{061FAE0F-6FC1-4CB3-9C8B-6C286EB59C71}" destId="{1E2B47F4-83C5-4D6E-8C35-F42A1659B440}" srcOrd="0" destOrd="0" presId="urn:microsoft.com/office/officeart/2005/8/layout/vList5"/>
    <dgm:cxn modelId="{48B457E3-1F2B-436A-995C-AA13EDEB1376}" srcId="{03162C70-EB5A-4348-854C-F2513381FDF8}" destId="{1D65F56C-7B11-4ED4-B82E-DB3E5A26F571}" srcOrd="1" destOrd="0" parTransId="{AAAF593A-3BFF-4036-975E-F07EFCE0D665}" sibTransId="{06398FDC-D48B-48DB-9032-0A6ECDA20887}"/>
    <dgm:cxn modelId="{2FC091B5-4EA6-467F-BB48-320D984ADB29}" srcId="{A23213D5-BAEB-4E0C-8153-B9D09E259D9D}" destId="{EF98A45A-8E64-4EEC-858C-EB9CDAB17316}" srcOrd="1" destOrd="0" parTransId="{8EA699C5-0B7A-446D-92E5-C2B9AC089D49}" sibTransId="{75259C97-78FC-495B-9999-C90AE259D39B}"/>
    <dgm:cxn modelId="{A14B1C29-E8CF-459F-8DCE-7D18FB160399}" srcId="{05468E2B-01C0-4D35-AA7A-E6B7D39051D6}" destId="{92D1AA49-87C7-4F8A-979D-C6ABC88DAC7B}" srcOrd="1" destOrd="0" parTransId="{CA825320-961C-475A-9891-CEA4488D00CF}" sibTransId="{573D5B79-BC53-4CB3-B28F-C755B538FD0F}"/>
    <dgm:cxn modelId="{A42EF1DD-B749-4C97-B9AF-A3126738F3E2}" type="presOf" srcId="{8FD5EFD6-437E-46C2-A7D1-E3A9D3B3532E}" destId="{11AA6308-3880-4CA9-B0AE-60DE99364EBE}" srcOrd="0" destOrd="0" presId="urn:microsoft.com/office/officeart/2005/8/layout/vList5"/>
    <dgm:cxn modelId="{7F93DE56-2FDF-401E-B9D3-A94229392564}" srcId="{05468E2B-01C0-4D35-AA7A-E6B7D39051D6}" destId="{061FAE0F-6FC1-4CB3-9C8B-6C286EB59C71}" srcOrd="0" destOrd="0" parTransId="{4DDD309C-9A54-4137-9930-9AF26DB1930D}" sibTransId="{9E21D500-6C6D-43D4-8614-CF5E066D995A}"/>
    <dgm:cxn modelId="{B6994A23-D408-4BE1-AB8A-A8D40923EAD6}" srcId="{FD307C0C-E350-46F7-94A0-560CC17DC49A}" destId="{A23213D5-BAEB-4E0C-8153-B9D09E259D9D}" srcOrd="0" destOrd="0" parTransId="{46FCCFC0-E321-4D61-B5FE-F5A87EA8C0B9}" sibTransId="{7E735BC9-4A89-42F9-A412-47434C9E4AC9}"/>
    <dgm:cxn modelId="{EF1810A1-686C-408F-BA8F-E8BE88963574}" type="presOf" srcId="{1B0F3129-056C-473F-A6BF-5022359A889E}" destId="{DC2ABB96-21E1-4A7D-91B0-76A15A7C904B}" srcOrd="0" destOrd="4" presId="urn:microsoft.com/office/officeart/2005/8/layout/vList5"/>
    <dgm:cxn modelId="{2B75DADC-0D0C-4E63-95CF-2129AD38DF30}" srcId="{A23213D5-BAEB-4E0C-8153-B9D09E259D9D}" destId="{37E581D1-A154-4854-92E7-A96B1B995986}" srcOrd="0" destOrd="0" parTransId="{AD9306AB-5288-48E6-93A4-CD4C4DB5F5B6}" sibTransId="{CCE1A722-FB00-458F-ADDE-4C7DD0217F58}"/>
    <dgm:cxn modelId="{ECE8DDEC-B8E4-4A67-852D-0564BA095D80}" srcId="{A23213D5-BAEB-4E0C-8153-B9D09E259D9D}" destId="{88CEE7FA-AEDA-4478-AD9D-DB7841D7B68A}" srcOrd="3" destOrd="0" parTransId="{EDC01E3D-A3DA-44CE-9BEA-A8009BE13C3D}" sibTransId="{1FA5270A-E9A6-4534-B0DE-C3BF80BC0C02}"/>
    <dgm:cxn modelId="{BC00BB9B-CB2A-4151-A26A-FE026EDF7CF7}" type="presOf" srcId="{EF98A45A-8E64-4EEC-858C-EB9CDAB17316}" destId="{DC2ABB96-21E1-4A7D-91B0-76A15A7C904B}" srcOrd="0" destOrd="1" presId="urn:microsoft.com/office/officeart/2005/8/layout/vList5"/>
    <dgm:cxn modelId="{01370081-E30D-480E-83A8-4FDAC10E0025}" srcId="{FD307C0C-E350-46F7-94A0-560CC17DC49A}" destId="{05468E2B-01C0-4D35-AA7A-E6B7D39051D6}" srcOrd="1" destOrd="0" parTransId="{957F0825-D757-4213-A4B0-F7A783D39935}" sibTransId="{F3C58B7E-DC1F-453C-B7AA-04989CF20662}"/>
    <dgm:cxn modelId="{4E375232-6719-4780-AA63-6E14A5F3F2E2}" srcId="{03162C70-EB5A-4348-854C-F2513381FDF8}" destId="{8FD5EFD6-437E-46C2-A7D1-E3A9D3B3532E}" srcOrd="0" destOrd="0" parTransId="{AEEB95EC-0BAD-4C6F-BC92-F718BB51694D}" sibTransId="{125BE6D0-C3CB-4664-AC7F-98369D6B91B2}"/>
    <dgm:cxn modelId="{ED031A2B-0B1B-4050-A8E0-202ED7D0D39E}" srcId="{A23213D5-BAEB-4E0C-8153-B9D09E259D9D}" destId="{1B0F3129-056C-473F-A6BF-5022359A889E}" srcOrd="4" destOrd="0" parTransId="{693C02BE-7DAC-4D39-97AD-0FCCDADF4B4D}" sibTransId="{FA970369-5CB3-4F87-A94E-FFD6A0F09E0F}"/>
    <dgm:cxn modelId="{1C63CB93-6BF9-43A8-B20C-B26CEA127E10}" type="presOf" srcId="{05468E2B-01C0-4D35-AA7A-E6B7D39051D6}" destId="{44256661-90DC-4B30-86ED-99FC7A80EB05}" srcOrd="0" destOrd="0" presId="urn:microsoft.com/office/officeart/2005/8/layout/vList5"/>
    <dgm:cxn modelId="{05648627-BF11-4E35-8344-6533B0E60D33}" type="presParOf" srcId="{48A24F9B-D7B4-47DF-842D-1DDB7B787CA7}" destId="{C2A2D6C8-6BBD-47E9-A68B-D394D9104BC6}" srcOrd="0" destOrd="0" presId="urn:microsoft.com/office/officeart/2005/8/layout/vList5"/>
    <dgm:cxn modelId="{E46A04EE-BCE2-48D8-A81E-7EF2D9B1EC9F}" type="presParOf" srcId="{C2A2D6C8-6BBD-47E9-A68B-D394D9104BC6}" destId="{DCB23AEB-C36A-412E-9EA5-6FF4363750CF}" srcOrd="0" destOrd="0" presId="urn:microsoft.com/office/officeart/2005/8/layout/vList5"/>
    <dgm:cxn modelId="{3D041018-06DA-4FBA-AC3A-55BE777D3AAB}" type="presParOf" srcId="{C2A2D6C8-6BBD-47E9-A68B-D394D9104BC6}" destId="{DC2ABB96-21E1-4A7D-91B0-76A15A7C904B}" srcOrd="1" destOrd="0" presId="urn:microsoft.com/office/officeart/2005/8/layout/vList5"/>
    <dgm:cxn modelId="{4D407811-F1D5-4FAC-83F0-79ECD94E15B8}" type="presParOf" srcId="{48A24F9B-D7B4-47DF-842D-1DDB7B787CA7}" destId="{EA5C40A9-83B9-449C-8932-4E45C4ED8A59}" srcOrd="1" destOrd="0" presId="urn:microsoft.com/office/officeart/2005/8/layout/vList5"/>
    <dgm:cxn modelId="{900CFFE0-DAA6-4D5A-BD97-7A47D8A93B38}" type="presParOf" srcId="{48A24F9B-D7B4-47DF-842D-1DDB7B787CA7}" destId="{1F9C23E2-918E-4BC4-9BFD-0F82E1778139}" srcOrd="2" destOrd="0" presId="urn:microsoft.com/office/officeart/2005/8/layout/vList5"/>
    <dgm:cxn modelId="{FB00A215-8865-4D34-ADB0-106ACC933A81}" type="presParOf" srcId="{1F9C23E2-918E-4BC4-9BFD-0F82E1778139}" destId="{44256661-90DC-4B30-86ED-99FC7A80EB05}" srcOrd="0" destOrd="0" presId="urn:microsoft.com/office/officeart/2005/8/layout/vList5"/>
    <dgm:cxn modelId="{256D02BA-5202-4220-8E44-509CE02B5EAA}" type="presParOf" srcId="{1F9C23E2-918E-4BC4-9BFD-0F82E1778139}" destId="{1E2B47F4-83C5-4D6E-8C35-F42A1659B440}" srcOrd="1" destOrd="0" presId="urn:microsoft.com/office/officeart/2005/8/layout/vList5"/>
    <dgm:cxn modelId="{8C0EADC6-6A9C-4A4B-A60F-80BE241AEE31}" type="presParOf" srcId="{48A24F9B-D7B4-47DF-842D-1DDB7B787CA7}" destId="{F2596A2F-5398-403D-879D-88085D6D1B5C}" srcOrd="3" destOrd="0" presId="urn:microsoft.com/office/officeart/2005/8/layout/vList5"/>
    <dgm:cxn modelId="{205050C3-D049-4092-B16D-80519B707724}" type="presParOf" srcId="{48A24F9B-D7B4-47DF-842D-1DDB7B787CA7}" destId="{6BCF0044-ABFD-49DA-8D04-23323B2D8DEA}" srcOrd="4" destOrd="0" presId="urn:microsoft.com/office/officeart/2005/8/layout/vList5"/>
    <dgm:cxn modelId="{E8DF7B47-C577-429B-B171-551B5CDCC31B}" type="presParOf" srcId="{6BCF0044-ABFD-49DA-8D04-23323B2D8DEA}" destId="{D5EB5610-E1F4-4746-88D7-CD783BA2D5CF}" srcOrd="0" destOrd="0" presId="urn:microsoft.com/office/officeart/2005/8/layout/vList5"/>
    <dgm:cxn modelId="{672F2A24-485F-4A15-B985-5BEC3528E0FA}" type="presParOf" srcId="{6BCF0044-ABFD-49DA-8D04-23323B2D8DEA}" destId="{11AA6308-3880-4CA9-B0AE-60DE99364EB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441919-86CE-4361-B81F-7638725F5DFC}">
      <dsp:nvSpPr>
        <dsp:cNvPr id="0" name=""/>
        <dsp:cNvSpPr/>
      </dsp:nvSpPr>
      <dsp:spPr>
        <a:xfrm rot="5400000">
          <a:off x="2611739" y="185285"/>
          <a:ext cx="6569960" cy="648742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jednoduchost, souměrnost, pravidelnost, střídmost, přehledná forma, důraz na rozumový přístup k tvorbě  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ohromující rozměry, složitá výstavba díla, velkolepost, zdobnost, princip kontrastu  v uplatnění vyjadřovacích prostředků, náboženský ráz tvorby</a:t>
          </a: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uvolněnost vyjadřovacích prostředků, citovost výrazu, zobrazování lidských prožitků, obdiv k historii, okouzlení přírodou, inspirace folklórem</a:t>
          </a:r>
        </a:p>
      </dsp:txBody>
      <dsp:txXfrm rot="-5400000">
        <a:off x="2653005" y="460709"/>
        <a:ext cx="6170739" cy="5936580"/>
      </dsp:txXfrm>
    </dsp:sp>
    <dsp:sp modelId="{1CE423B6-DCB8-4741-9E06-2CB30A427A46}">
      <dsp:nvSpPr>
        <dsp:cNvPr id="0" name=""/>
        <dsp:cNvSpPr/>
      </dsp:nvSpPr>
      <dsp:spPr>
        <a:xfrm>
          <a:off x="3" y="1172112"/>
          <a:ext cx="2649439" cy="4369760"/>
        </a:xfrm>
        <a:prstGeom prst="roundRect">
          <a:avLst/>
        </a:prstGeom>
        <a:solidFill>
          <a:schemeClr val="accent3">
            <a:lumMod val="75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1. </a:t>
          </a:r>
        </a:p>
        <a:p>
          <a:pPr lvl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Která z následujících CHARAKTERISTIK nejlépe vystihuje podstatu KLASICISMU</a:t>
          </a:r>
          <a:r>
            <a:rPr lang="cs-CZ" sz="2700" kern="1200" dirty="0" smtClean="0">
              <a:solidFill>
                <a:schemeClr val="bg1"/>
              </a:solidFill>
              <a:latin typeface="+mn-lt"/>
              <a:ea typeface="+mn-ea"/>
              <a:cs typeface="+mn-cs"/>
            </a:rPr>
            <a:t>?</a:t>
          </a:r>
          <a:endParaRPr lang="cs-CZ" sz="2700" kern="1200" dirty="0">
            <a:solidFill>
              <a:schemeClr val="bg1"/>
            </a:solidFill>
          </a:endParaRPr>
        </a:p>
      </dsp:txBody>
      <dsp:txXfrm>
        <a:off x="129338" y="1301447"/>
        <a:ext cx="2390769" cy="41110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2ABB96-21E1-4A7D-91B0-76A15A7C904B}">
      <dsp:nvSpPr>
        <dsp:cNvPr id="0" name=""/>
        <dsp:cNvSpPr/>
      </dsp:nvSpPr>
      <dsp:spPr>
        <a:xfrm rot="5400000">
          <a:off x="5306845" y="-1860842"/>
          <a:ext cx="1773875" cy="582944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umění antického Řecka a Říma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křesťanství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lidové umění mimoevropských kultur</a:t>
          </a:r>
          <a:endParaRPr lang="cs-CZ" sz="2400" kern="1200" dirty="0">
            <a:latin typeface="Calibri" panose="020F0502020204030204" pitchFamily="34" charset="0"/>
          </a:endParaRPr>
        </a:p>
      </dsp:txBody>
      <dsp:txXfrm rot="-5400000">
        <a:off x="3279062" y="253534"/>
        <a:ext cx="5742849" cy="1600689"/>
      </dsp:txXfrm>
    </dsp:sp>
    <dsp:sp modelId="{DCB23AEB-C36A-412E-9EA5-6FF4363750CF}">
      <dsp:nvSpPr>
        <dsp:cNvPr id="0" name=""/>
        <dsp:cNvSpPr/>
      </dsp:nvSpPr>
      <dsp:spPr>
        <a:xfrm>
          <a:off x="0" y="538"/>
          <a:ext cx="3279061" cy="2106680"/>
        </a:xfrm>
        <a:prstGeom prst="roundRect">
          <a:avLst/>
        </a:prstGeom>
        <a:solidFill>
          <a:schemeClr val="accent3">
            <a:lumMod val="75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2.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Jedním z určujících INSPIRAČNÍCH zdrojů klasicismu bylo</a:t>
          </a:r>
          <a:endParaRPr lang="cs-CZ" sz="2400" kern="1200" dirty="0">
            <a:latin typeface="Calibri" panose="020F0502020204030204" pitchFamily="34" charset="0"/>
          </a:endParaRPr>
        </a:p>
      </dsp:txBody>
      <dsp:txXfrm>
        <a:off x="102840" y="103378"/>
        <a:ext cx="3073381" cy="1901000"/>
      </dsp:txXfrm>
    </dsp:sp>
    <dsp:sp modelId="{1E2B47F4-83C5-4D6E-8C35-F42A1659B440}">
      <dsp:nvSpPr>
        <dsp:cNvPr id="0" name=""/>
        <dsp:cNvSpPr/>
      </dsp:nvSpPr>
      <dsp:spPr>
        <a:xfrm rot="5400000">
          <a:off x="5460081" y="231678"/>
          <a:ext cx="1467401" cy="582944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concerto grosso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madrigal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symfonie</a:t>
          </a:r>
          <a:endParaRPr lang="cs-CZ" sz="2400" kern="1200" dirty="0">
            <a:latin typeface="Calibri" panose="020F0502020204030204" pitchFamily="34" charset="0"/>
          </a:endParaRPr>
        </a:p>
      </dsp:txBody>
      <dsp:txXfrm rot="-5400000">
        <a:off x="3279061" y="2484332"/>
        <a:ext cx="5757809" cy="1324135"/>
      </dsp:txXfrm>
    </dsp:sp>
    <dsp:sp modelId="{44256661-90DC-4B30-86ED-99FC7A80EB05}">
      <dsp:nvSpPr>
        <dsp:cNvPr id="0" name=""/>
        <dsp:cNvSpPr/>
      </dsp:nvSpPr>
      <dsp:spPr>
        <a:xfrm>
          <a:off x="0" y="2378453"/>
          <a:ext cx="3279061" cy="1535893"/>
        </a:xfrm>
        <a:prstGeom prst="roundRect">
          <a:avLst/>
        </a:prstGeom>
        <a:solidFill>
          <a:schemeClr val="accent3">
            <a:lumMod val="75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3.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Který z uvedených SKLADEBNÝCH DRUHŮ  vznikl v  klasicismu?</a:t>
          </a:r>
          <a:endParaRPr lang="cs-CZ" sz="2400" kern="1200" dirty="0">
            <a:latin typeface="Calibri" panose="020F0502020204030204" pitchFamily="34" charset="0"/>
          </a:endParaRPr>
        </a:p>
      </dsp:txBody>
      <dsp:txXfrm>
        <a:off x="74976" y="2453429"/>
        <a:ext cx="3129109" cy="1385941"/>
      </dsp:txXfrm>
    </dsp:sp>
    <dsp:sp modelId="{11AA6308-3880-4CA9-B0AE-60DE99364EBE}">
      <dsp:nvSpPr>
        <dsp:cNvPr id="0" name=""/>
        <dsp:cNvSpPr/>
      </dsp:nvSpPr>
      <dsp:spPr>
        <a:xfrm rot="5400000">
          <a:off x="4044797" y="1679189"/>
          <a:ext cx="2555248" cy="756803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orchestrální skladba, v níž se jediné téma opakuje ve stále se obměňující instrumentaci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skladba, která je utvořena jako ucelený soubor několika samostatných částí (vět)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skladba, v níž jsou vytvářeny variace k jednomu, stále se opakujícímu tématu v hluboké poloze</a:t>
          </a:r>
          <a:endParaRPr lang="cs-CZ" sz="2400" kern="1200" dirty="0">
            <a:latin typeface="Calibri" panose="020F0502020204030204" pitchFamily="34" charset="0"/>
          </a:endParaRPr>
        </a:p>
      </dsp:txBody>
      <dsp:txXfrm rot="-5400000">
        <a:off x="1538406" y="4310318"/>
        <a:ext cx="7443295" cy="2305774"/>
      </dsp:txXfrm>
    </dsp:sp>
    <dsp:sp modelId="{D5EB5610-E1F4-4746-88D7-CD783BA2D5CF}">
      <dsp:nvSpPr>
        <dsp:cNvPr id="0" name=""/>
        <dsp:cNvSpPr/>
      </dsp:nvSpPr>
      <dsp:spPr>
        <a:xfrm>
          <a:off x="0" y="4242947"/>
          <a:ext cx="1538404" cy="2440515"/>
        </a:xfrm>
        <a:prstGeom prst="roundRect">
          <a:avLst/>
        </a:prstGeom>
        <a:solidFill>
          <a:schemeClr val="accent3">
            <a:lumMod val="75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4.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CYKLICKÁ skladba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je </a:t>
          </a:r>
          <a:endParaRPr lang="cs-CZ" sz="2400" kern="1200" dirty="0">
            <a:latin typeface="Calibri" panose="020F0502020204030204" pitchFamily="34" charset="0"/>
          </a:endParaRPr>
        </a:p>
      </dsp:txBody>
      <dsp:txXfrm>
        <a:off x="75099" y="4318046"/>
        <a:ext cx="1388206" cy="22903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2ABB96-21E1-4A7D-91B0-76A15A7C904B}">
      <dsp:nvSpPr>
        <dsp:cNvPr id="0" name=""/>
        <dsp:cNvSpPr/>
      </dsp:nvSpPr>
      <dsp:spPr>
        <a:xfrm rot="5400000">
          <a:off x="5156519" y="-1836637"/>
          <a:ext cx="2074526" cy="582944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expozice, provedení, těsna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expozice, provedení, závěr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expozice, provedení, kadence</a:t>
          </a:r>
          <a:endParaRPr lang="cs-CZ" sz="2400" kern="1200" dirty="0">
            <a:latin typeface="Calibri" panose="020F0502020204030204" pitchFamily="34" charset="0"/>
          </a:endParaRPr>
        </a:p>
      </dsp:txBody>
      <dsp:txXfrm rot="-5400000">
        <a:off x="3279061" y="142091"/>
        <a:ext cx="5728172" cy="1871986"/>
      </dsp:txXfrm>
    </dsp:sp>
    <dsp:sp modelId="{DCB23AEB-C36A-412E-9EA5-6FF4363750CF}">
      <dsp:nvSpPr>
        <dsp:cNvPr id="0" name=""/>
        <dsp:cNvSpPr/>
      </dsp:nvSpPr>
      <dsp:spPr>
        <a:xfrm>
          <a:off x="0" y="850"/>
          <a:ext cx="3279061" cy="2154465"/>
        </a:xfrm>
        <a:prstGeom prst="roundRect">
          <a:avLst/>
        </a:prstGeom>
        <a:solidFill>
          <a:schemeClr val="accent3">
            <a:lumMod val="75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5.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ČÁSTI sonátové formy se nazývají</a:t>
          </a:r>
        </a:p>
      </dsp:txBody>
      <dsp:txXfrm>
        <a:off x="105172" y="106022"/>
        <a:ext cx="3068717" cy="1944121"/>
      </dsp:txXfrm>
    </dsp:sp>
    <dsp:sp modelId="{1E2B47F4-83C5-4D6E-8C35-F42A1659B440}">
      <dsp:nvSpPr>
        <dsp:cNvPr id="0" name=""/>
        <dsp:cNvSpPr/>
      </dsp:nvSpPr>
      <dsp:spPr>
        <a:xfrm rot="5400000">
          <a:off x="5236664" y="443334"/>
          <a:ext cx="1914236" cy="582944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Antonio </a:t>
          </a:r>
          <a:r>
            <a:rPr lang="cs-CZ" sz="2400" kern="1200" dirty="0" err="1" smtClean="0">
              <a:latin typeface="Calibri" panose="020F0502020204030204" pitchFamily="34" charset="0"/>
            </a:rPr>
            <a:t>Salieri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</a:t>
          </a:r>
          <a:r>
            <a:rPr lang="cs-CZ" sz="2400" kern="1200" dirty="0" err="1" smtClean="0">
              <a:latin typeface="Calibri" panose="020F0502020204030204" pitchFamily="34" charset="0"/>
            </a:rPr>
            <a:t>Christoph</a:t>
          </a:r>
          <a:r>
            <a:rPr lang="cs-CZ" sz="2400" kern="1200" dirty="0" smtClean="0">
              <a:latin typeface="Calibri" panose="020F0502020204030204" pitchFamily="34" charset="0"/>
            </a:rPr>
            <a:t> Willibald </a:t>
          </a:r>
          <a:r>
            <a:rPr lang="cs-CZ" sz="2400" kern="1200" dirty="0" err="1" smtClean="0">
              <a:latin typeface="Calibri" panose="020F0502020204030204" pitchFamily="34" charset="0"/>
            </a:rPr>
            <a:t>Gluck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Joseph Haydn</a:t>
          </a:r>
          <a:endParaRPr lang="cs-CZ" sz="2400" kern="1200" dirty="0">
            <a:latin typeface="Calibri" panose="020F0502020204030204" pitchFamily="34" charset="0"/>
          </a:endParaRPr>
        </a:p>
      </dsp:txBody>
      <dsp:txXfrm rot="-5400000">
        <a:off x="3279062" y="2494382"/>
        <a:ext cx="5735997" cy="1727346"/>
      </dsp:txXfrm>
    </dsp:sp>
    <dsp:sp modelId="{44256661-90DC-4B30-86ED-99FC7A80EB05}">
      <dsp:nvSpPr>
        <dsp:cNvPr id="0" name=""/>
        <dsp:cNvSpPr/>
      </dsp:nvSpPr>
      <dsp:spPr>
        <a:xfrm>
          <a:off x="0" y="2370298"/>
          <a:ext cx="3279061" cy="1975514"/>
        </a:xfrm>
        <a:prstGeom prst="roundRect">
          <a:avLst/>
        </a:prstGeom>
        <a:solidFill>
          <a:schemeClr val="accent3">
            <a:lumMod val="75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6.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Představitelem VÍDEŇSKÉ ŠKOLY je kromě Mozarta a Beethovena</a:t>
          </a:r>
        </a:p>
      </dsp:txBody>
      <dsp:txXfrm>
        <a:off x="96437" y="2466735"/>
        <a:ext cx="3086187" cy="1782640"/>
      </dsp:txXfrm>
    </dsp:sp>
    <dsp:sp modelId="{11AA6308-3880-4CA9-B0AE-60DE99364EBE}">
      <dsp:nvSpPr>
        <dsp:cNvPr id="0" name=""/>
        <dsp:cNvSpPr/>
      </dsp:nvSpPr>
      <dsp:spPr>
        <a:xfrm rot="5400000">
          <a:off x="5181130" y="2794251"/>
          <a:ext cx="2025304" cy="582944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Jan Campanus Vodňanský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Jakub Jan Ryba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Adam Michna z Otradovic</a:t>
          </a:r>
          <a:endParaRPr lang="cs-CZ" sz="2400" kern="1200" dirty="0">
            <a:latin typeface="Calibri" panose="020F0502020204030204" pitchFamily="34" charset="0"/>
          </a:endParaRPr>
        </a:p>
      </dsp:txBody>
      <dsp:txXfrm rot="-5400000">
        <a:off x="3279062" y="4795187"/>
        <a:ext cx="5730575" cy="1827570"/>
      </dsp:txXfrm>
    </dsp:sp>
    <dsp:sp modelId="{D5EB5610-E1F4-4746-88D7-CD783BA2D5CF}">
      <dsp:nvSpPr>
        <dsp:cNvPr id="0" name=""/>
        <dsp:cNvSpPr/>
      </dsp:nvSpPr>
      <dsp:spPr>
        <a:xfrm>
          <a:off x="0" y="4560795"/>
          <a:ext cx="3279061" cy="2296354"/>
        </a:xfrm>
        <a:prstGeom prst="roundRect">
          <a:avLst/>
        </a:prstGeom>
        <a:solidFill>
          <a:schemeClr val="accent3">
            <a:lumMod val="75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7.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Který z uvedených skladatelů reprezentuje klasicismus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v ČESKÉ HUDBĚ?</a:t>
          </a:r>
          <a:endParaRPr lang="cs-CZ" sz="2400" kern="1200" dirty="0">
            <a:latin typeface="Calibri" panose="020F0502020204030204" pitchFamily="34" charset="0"/>
          </a:endParaRPr>
        </a:p>
      </dsp:txBody>
      <dsp:txXfrm>
        <a:off x="112099" y="4672894"/>
        <a:ext cx="3054863" cy="20721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2ABB96-21E1-4A7D-91B0-76A15A7C904B}">
      <dsp:nvSpPr>
        <dsp:cNvPr id="0" name=""/>
        <dsp:cNvSpPr/>
      </dsp:nvSpPr>
      <dsp:spPr>
        <a:xfrm rot="5400000">
          <a:off x="5275203" y="-1920293"/>
          <a:ext cx="1837157" cy="582944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Josef Mysliveček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František Škroup</a:t>
          </a:r>
          <a:endParaRPr lang="cs-CZ" kern="1200" dirty="0"/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František Xaver Dušek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 smtClean="0">
            <a:latin typeface="Calibri" panose="020F0502020204030204" pitchFamily="34" charset="0"/>
          </a:endParaRPr>
        </a:p>
      </dsp:txBody>
      <dsp:txXfrm rot="-5400000">
        <a:off x="3279061" y="165532"/>
        <a:ext cx="5739759" cy="1657791"/>
      </dsp:txXfrm>
    </dsp:sp>
    <dsp:sp modelId="{DCB23AEB-C36A-412E-9EA5-6FF4363750CF}">
      <dsp:nvSpPr>
        <dsp:cNvPr id="0" name=""/>
        <dsp:cNvSpPr/>
      </dsp:nvSpPr>
      <dsp:spPr>
        <a:xfrm>
          <a:off x="0" y="2570"/>
          <a:ext cx="3279061" cy="1983714"/>
        </a:xfrm>
        <a:prstGeom prst="roundRect">
          <a:avLst/>
        </a:prstGeom>
        <a:solidFill>
          <a:schemeClr val="accent3">
            <a:lumMod val="75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8.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Mezi významné představitele české hudební </a:t>
          </a:r>
          <a:r>
            <a:rPr lang="cs-CZ" sz="2400" kern="1200" dirty="0" smtClean="0">
              <a:solidFill>
                <a:schemeClr val="bg1"/>
              </a:solidFill>
              <a:latin typeface="Calibri" panose="020F0502020204030204" pitchFamily="34" charset="0"/>
            </a:rPr>
            <a:t>EMIGRACE</a:t>
          </a:r>
          <a:r>
            <a:rPr lang="cs-CZ" sz="2400" kern="1200" dirty="0" smtClean="0">
              <a:latin typeface="Calibri" panose="020F0502020204030204" pitchFamily="34" charset="0"/>
            </a:rPr>
            <a:t>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17. a 18. století patří </a:t>
          </a:r>
        </a:p>
      </dsp:txBody>
      <dsp:txXfrm>
        <a:off x="96837" y="99407"/>
        <a:ext cx="3085387" cy="1790040"/>
      </dsp:txXfrm>
    </dsp:sp>
    <dsp:sp modelId="{1E2B47F4-83C5-4D6E-8C35-F42A1659B440}">
      <dsp:nvSpPr>
        <dsp:cNvPr id="0" name=""/>
        <dsp:cNvSpPr/>
      </dsp:nvSpPr>
      <dsp:spPr>
        <a:xfrm rot="5400000">
          <a:off x="5284371" y="387796"/>
          <a:ext cx="1818822" cy="582944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housle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varhany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klavír</a:t>
          </a:r>
          <a:endParaRPr lang="cs-CZ" sz="2400" kern="1200" dirty="0">
            <a:latin typeface="Calibri" panose="020F0502020204030204" pitchFamily="34" charset="0"/>
          </a:endParaRPr>
        </a:p>
      </dsp:txBody>
      <dsp:txXfrm rot="-5400000">
        <a:off x="3279061" y="2481894"/>
        <a:ext cx="5740654" cy="1641246"/>
      </dsp:txXfrm>
    </dsp:sp>
    <dsp:sp modelId="{44256661-90DC-4B30-86ED-99FC7A80EB05}">
      <dsp:nvSpPr>
        <dsp:cNvPr id="0" name=""/>
        <dsp:cNvSpPr/>
      </dsp:nvSpPr>
      <dsp:spPr>
        <a:xfrm>
          <a:off x="0" y="2190552"/>
          <a:ext cx="3279061" cy="2223932"/>
        </a:xfrm>
        <a:prstGeom prst="roundRect">
          <a:avLst/>
        </a:prstGeom>
        <a:solidFill>
          <a:schemeClr val="accent3">
            <a:lumMod val="75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9.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Který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HUDEBNÍ NÁSTROJ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byl zdokonalen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v období klasicismu?</a:t>
          </a:r>
        </a:p>
      </dsp:txBody>
      <dsp:txXfrm>
        <a:off x="108563" y="2299115"/>
        <a:ext cx="3061935" cy="2006806"/>
      </dsp:txXfrm>
    </dsp:sp>
    <dsp:sp modelId="{11AA6308-3880-4CA9-B0AE-60DE99364EBE}">
      <dsp:nvSpPr>
        <dsp:cNvPr id="0" name=""/>
        <dsp:cNvSpPr/>
      </dsp:nvSpPr>
      <dsp:spPr>
        <a:xfrm rot="5400000">
          <a:off x="5231605" y="2822368"/>
          <a:ext cx="1924354" cy="582944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housle, harfa, viola, kontrabas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housle, viola, violoncello, kontrabas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1. housle, 2. housle, viola, violoncello</a:t>
          </a:r>
          <a:endParaRPr lang="cs-CZ" sz="2400" kern="1200" dirty="0">
            <a:latin typeface="Calibri" panose="020F0502020204030204" pitchFamily="34" charset="0"/>
          </a:endParaRPr>
        </a:p>
      </dsp:txBody>
      <dsp:txXfrm rot="-5400000">
        <a:off x="3279062" y="4868851"/>
        <a:ext cx="5735503" cy="1736476"/>
      </dsp:txXfrm>
    </dsp:sp>
    <dsp:sp modelId="{D5EB5610-E1F4-4746-88D7-CD783BA2D5CF}">
      <dsp:nvSpPr>
        <dsp:cNvPr id="0" name=""/>
        <dsp:cNvSpPr/>
      </dsp:nvSpPr>
      <dsp:spPr>
        <a:xfrm>
          <a:off x="0" y="4618750"/>
          <a:ext cx="3279061" cy="2236678"/>
        </a:xfrm>
        <a:prstGeom prst="roundRect">
          <a:avLst/>
        </a:prstGeom>
        <a:solidFill>
          <a:schemeClr val="accent3">
            <a:lumMod val="75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>
            <a:latin typeface="Calibri" panose="020F0502020204030204" pitchFamily="34" charset="0"/>
          </a:endParaRP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10.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SMYČCOVÉ KVARETO, jehož otcem je nazýván Haydn, 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tvoří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>
            <a:latin typeface="Calibri" panose="020F0502020204030204" pitchFamily="34" charset="0"/>
          </a:endParaRPr>
        </a:p>
      </dsp:txBody>
      <dsp:txXfrm>
        <a:off x="109186" y="4727936"/>
        <a:ext cx="3060689" cy="20183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A0F5B6-3CC9-40FE-9220-0743880DEB53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774BE3-344E-4776-BAA9-22F4AF4A8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526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66259D-02BB-4AD7-AE78-983530C17C9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66259D-02BB-4AD7-AE78-983530C17C9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AE386-2F6D-46B5-8E14-BB16A55C47C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2473AF4-B909-4A1C-A814-F59211B463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AE386-2F6D-46B5-8E14-BB16A55C47C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2473AF4-B909-4A1C-A814-F59211B463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AE386-2F6D-46B5-8E14-BB16A55C47C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2473AF4-B909-4A1C-A814-F59211B463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EAAE386-2F6D-46B5-8E14-BB16A55C47C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73AF4-B909-4A1C-A814-F59211B463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AE386-2F6D-46B5-8E14-BB16A55C47C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2473AF4-B909-4A1C-A814-F59211B4633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AE386-2F6D-46B5-8E14-BB16A55C47C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2473AF4-B909-4A1C-A814-F59211B46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AE386-2F6D-46B5-8E14-BB16A55C47C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2473AF4-B909-4A1C-A814-F59211B46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2473AF4-B909-4A1C-A814-F59211B4633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AE386-2F6D-46B5-8E14-BB16A55C47C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2473AF4-B909-4A1C-A814-F59211B463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EAAE386-2F6D-46B5-8E14-BB16A55C47C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AE386-2F6D-46B5-8E14-BB16A55C47C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73AF4-B909-4A1C-A814-F59211B4633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2473AF4-B909-4A1C-A814-F59211B4633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AE386-2F6D-46B5-8E14-BB16A55C47C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EAAE386-2F6D-46B5-8E14-BB16A55C47C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2473AF4-B909-4A1C-A814-F59211B46332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slide" Target="slide3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86" r="12672"/>
          <a:stretch/>
        </p:blipFill>
        <p:spPr bwMode="auto">
          <a:xfrm>
            <a:off x="14808" y="13739"/>
            <a:ext cx="9129192" cy="6844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8108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73" r="12931"/>
          <a:stretch/>
        </p:blipFill>
        <p:spPr bwMode="auto">
          <a:xfrm>
            <a:off x="-2224" y="-21158"/>
            <a:ext cx="9146224" cy="68791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47794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780928"/>
            <a:ext cx="7272808" cy="3528392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3600" b="0" dirty="0" smtClean="0">
                <a:solidFill>
                  <a:srgbClr val="002060"/>
                </a:solidFill>
                <a:latin typeface="Calibri" pitchFamily="34" charset="0"/>
              </a:rPr>
              <a:t>Hudba</a:t>
            </a:r>
          </a:p>
          <a:p>
            <a:pPr>
              <a:lnSpc>
                <a:spcPct val="150000"/>
              </a:lnSpc>
            </a:pPr>
            <a:r>
              <a:rPr lang="cs-CZ" sz="3600" b="0" dirty="0" smtClean="0">
                <a:solidFill>
                  <a:srgbClr val="002060"/>
                </a:solidFill>
                <a:latin typeface="Calibri" pitchFamily="34" charset="0"/>
              </a:rPr>
              <a:t>Test</a:t>
            </a:r>
          </a:p>
          <a:p>
            <a:pPr>
              <a:lnSpc>
                <a:spcPct val="150000"/>
              </a:lnSpc>
            </a:pPr>
            <a:r>
              <a:rPr lang="cs-CZ" sz="3600" b="0" dirty="0" smtClean="0">
                <a:latin typeface="Calibri" pitchFamily="34" charset="0"/>
                <a:hlinkClick r:id="rId3" action="ppaction://hlinksldjump"/>
              </a:rPr>
              <a:t>Poslech</a:t>
            </a:r>
            <a:endParaRPr lang="cs-CZ" sz="3600" b="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3600" b="0" dirty="0" smtClean="0">
                <a:latin typeface="Calibri" pitchFamily="34" charset="0"/>
                <a:hlinkClick r:id="rId4" action="ppaction://hlinksldjump"/>
              </a:rPr>
              <a:t>POJMY</a:t>
            </a:r>
            <a:endParaRPr lang="cs-CZ" sz="3600" b="0" dirty="0" smtClean="0">
              <a:latin typeface="Calibri" pitchFamily="34" charset="0"/>
            </a:endParaRPr>
          </a:p>
          <a:p>
            <a:endParaRPr lang="cs-CZ" sz="2800" b="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381000"/>
            <a:ext cx="8784976" cy="1535832"/>
          </a:xfrm>
        </p:spPr>
        <p:txBody>
          <a:bodyPr>
            <a:noAutofit/>
          </a:bodyPr>
          <a:lstStyle/>
          <a:p>
            <a:r>
              <a:rPr lang="cs-CZ" sz="7200" spc="300" dirty="0" smtClean="0">
                <a:solidFill>
                  <a:srgbClr val="0070C0"/>
                </a:solidFill>
                <a:latin typeface="Calibri" pitchFamily="34" charset="0"/>
              </a:rPr>
              <a:t>KLASICISMUS</a:t>
            </a:r>
            <a:endParaRPr lang="cs-CZ" sz="7200" spc="3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0533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534400" cy="936104"/>
          </a:xfrm>
        </p:spPr>
        <p:txBody>
          <a:bodyPr>
            <a:noAutofit/>
          </a:bodyPr>
          <a:lstStyle/>
          <a:p>
            <a:r>
              <a:rPr lang="cs-CZ" sz="2800" spc="300" dirty="0" smtClean="0">
                <a:solidFill>
                  <a:srgbClr val="002060"/>
                </a:solidFill>
                <a:latin typeface="Calibri" pitchFamily="34" charset="0"/>
              </a:rPr>
              <a:t>TEST</a:t>
            </a:r>
            <a:endParaRPr lang="cs-CZ" sz="2800" spc="3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15616" y="2348880"/>
            <a:ext cx="7200900" cy="360045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cs-CZ" sz="2800" dirty="0" smtClean="0">
                <a:latin typeface="Calibri" pitchFamily="34" charset="0"/>
                <a:cs typeface="Calibri" pitchFamily="34" charset="0"/>
              </a:rPr>
              <a:t>Vyber ze 3 možností správnou odpověď.</a:t>
            </a:r>
          </a:p>
          <a:p>
            <a:pPr algn="ctr">
              <a:buNone/>
            </a:pPr>
            <a:endParaRPr lang="cs-CZ" dirty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676456" y="6093296"/>
            <a:ext cx="178320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211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042085281"/>
              </p:ext>
            </p:extLst>
          </p:nvPr>
        </p:nvGraphicFramePr>
        <p:xfrm>
          <a:off x="0" y="116632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ámeček 2"/>
          <p:cNvSpPr/>
          <p:nvPr/>
        </p:nvSpPr>
        <p:spPr>
          <a:xfrm>
            <a:off x="2699792" y="384678"/>
            <a:ext cx="6192688" cy="187220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4688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99868715"/>
              </p:ext>
            </p:extLst>
          </p:nvPr>
        </p:nvGraphicFramePr>
        <p:xfrm>
          <a:off x="0" y="116632"/>
          <a:ext cx="9108504" cy="6741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Rámeček 1"/>
          <p:cNvSpPr/>
          <p:nvPr/>
        </p:nvSpPr>
        <p:spPr>
          <a:xfrm>
            <a:off x="3550079" y="404664"/>
            <a:ext cx="4608512" cy="57606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Rámeček 2"/>
          <p:cNvSpPr/>
          <p:nvPr/>
        </p:nvSpPr>
        <p:spPr>
          <a:xfrm>
            <a:off x="3563888" y="3455881"/>
            <a:ext cx="1944216" cy="549183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1619672" y="5157192"/>
            <a:ext cx="6768752" cy="93610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5731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35474832"/>
              </p:ext>
            </p:extLst>
          </p:nvPr>
        </p:nvGraphicFramePr>
        <p:xfrm>
          <a:off x="0" y="0"/>
          <a:ext cx="9108504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Rámeček 1"/>
          <p:cNvSpPr/>
          <p:nvPr/>
        </p:nvSpPr>
        <p:spPr>
          <a:xfrm>
            <a:off x="3563888" y="836712"/>
            <a:ext cx="4176464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9" y="3746701"/>
            <a:ext cx="2520280" cy="618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526" y="5445224"/>
            <a:ext cx="2747665" cy="594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009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05002012"/>
              </p:ext>
            </p:extLst>
          </p:nvPr>
        </p:nvGraphicFramePr>
        <p:xfrm>
          <a:off x="0" y="0"/>
          <a:ext cx="9108504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ámeček 2"/>
          <p:cNvSpPr/>
          <p:nvPr/>
        </p:nvSpPr>
        <p:spPr>
          <a:xfrm>
            <a:off x="3563888" y="155338"/>
            <a:ext cx="2808312" cy="60936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3563888" y="3717032"/>
            <a:ext cx="1512168" cy="5040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3526406" y="5517232"/>
            <a:ext cx="5078042" cy="57606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lačítko akce: Domů 6">
            <a:hlinkClick r:id="rId7" action="ppaction://hlinksldjump" highlightClick="1"/>
          </p:cNvPr>
          <p:cNvSpPr/>
          <p:nvPr/>
        </p:nvSpPr>
        <p:spPr>
          <a:xfrm>
            <a:off x="8854776" y="6322399"/>
            <a:ext cx="178320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104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9512" y="188640"/>
            <a:ext cx="87129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Po vyslechnutí ukázky urči autora skladby a název díla.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179388" y="1052736"/>
            <a:ext cx="8785100" cy="533149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Clr>
                <a:srgbClr val="66CCFF"/>
              </a:buClr>
              <a:buFont typeface="Wingdings 2" pitchFamily="18" charset="2"/>
              <a:buNone/>
            </a:pPr>
            <a:r>
              <a:rPr lang="cs-CZ" sz="2400" dirty="0" smtClean="0">
                <a:latin typeface="Calibri" pitchFamily="34" charset="0"/>
              </a:rPr>
              <a:t>Joseph Haydn: </a:t>
            </a:r>
            <a:r>
              <a:rPr lang="it-IT" sz="2400" dirty="0">
                <a:latin typeface="Calibri" pitchFamily="34" charset="0"/>
              </a:rPr>
              <a:t>Koncert pro trubku a orchestr, 3. věta, rondo+kadence</a:t>
            </a:r>
          </a:p>
          <a:p>
            <a:pPr>
              <a:lnSpc>
                <a:spcPct val="110000"/>
              </a:lnSpc>
              <a:buClr>
                <a:srgbClr val="66CCFF"/>
              </a:buClr>
              <a:buFont typeface="Wingdings 2" pitchFamily="18" charset="2"/>
              <a:buNone/>
            </a:pPr>
            <a:r>
              <a:rPr lang="cs-CZ" sz="2400" dirty="0">
                <a:latin typeface="Calibri" pitchFamily="34" charset="0"/>
              </a:rPr>
              <a:t>Joseph Haydn: </a:t>
            </a:r>
            <a:r>
              <a:rPr lang="cs-CZ" sz="2400" dirty="0" smtClean="0">
                <a:latin typeface="Calibri" pitchFamily="34" charset="0"/>
              </a:rPr>
              <a:t>Symfonie </a:t>
            </a:r>
            <a:r>
              <a:rPr lang="cs-CZ" sz="2400" dirty="0">
                <a:latin typeface="Calibri" pitchFamily="34" charset="0"/>
              </a:rPr>
              <a:t>č. 94 G dur S ÚDEREM </a:t>
            </a:r>
            <a:r>
              <a:rPr lang="cs-CZ" sz="2400" dirty="0" smtClean="0">
                <a:latin typeface="Calibri" pitchFamily="34" charset="0"/>
              </a:rPr>
              <a:t>KOTLŮ, 2. věta</a:t>
            </a:r>
            <a:endParaRPr lang="cs-CZ" sz="2400" dirty="0">
              <a:latin typeface="Calibri" pitchFamily="34" charset="0"/>
            </a:endParaRPr>
          </a:p>
          <a:p>
            <a:pPr>
              <a:lnSpc>
                <a:spcPct val="110000"/>
              </a:lnSpc>
              <a:buClr>
                <a:srgbClr val="66CCFF"/>
              </a:buClr>
              <a:buFont typeface="Wingdings 2" pitchFamily="18" charset="2"/>
              <a:buNone/>
            </a:pPr>
            <a:r>
              <a:rPr lang="cs-CZ" sz="2400" dirty="0">
                <a:latin typeface="Calibri" pitchFamily="34" charset="0"/>
              </a:rPr>
              <a:t>Joseph Haydn: Symfonie č. 101 D dur </a:t>
            </a:r>
            <a:r>
              <a:rPr lang="cs-CZ" sz="2400" dirty="0" smtClean="0">
                <a:latin typeface="Calibri" pitchFamily="34" charset="0"/>
              </a:rPr>
              <a:t>HODINY, 2. věta</a:t>
            </a:r>
            <a:endParaRPr lang="cs-CZ" sz="2400" dirty="0">
              <a:latin typeface="Calibri" pitchFamily="34" charset="0"/>
            </a:endParaRPr>
          </a:p>
          <a:p>
            <a:pPr>
              <a:lnSpc>
                <a:spcPct val="110000"/>
              </a:lnSpc>
              <a:buClr>
                <a:srgbClr val="66CCFF"/>
              </a:buClr>
              <a:buFont typeface="Wingdings 2" pitchFamily="18" charset="2"/>
              <a:buNone/>
            </a:pPr>
            <a:r>
              <a:rPr lang="cs-CZ" sz="2000" dirty="0">
                <a:latin typeface="Calibri" pitchFamily="34" charset="0"/>
              </a:rPr>
              <a:t>Wolfgang Amadeus </a:t>
            </a:r>
            <a:r>
              <a:rPr lang="cs-CZ" sz="2400" dirty="0">
                <a:latin typeface="Calibri" pitchFamily="34" charset="0"/>
              </a:rPr>
              <a:t>Mozart: </a:t>
            </a:r>
            <a:r>
              <a:rPr lang="cs-CZ" sz="2400" dirty="0" smtClean="0">
                <a:latin typeface="Calibri" pitchFamily="34" charset="0"/>
              </a:rPr>
              <a:t>Turecký pochod</a:t>
            </a:r>
          </a:p>
          <a:p>
            <a:pPr>
              <a:lnSpc>
                <a:spcPct val="110000"/>
              </a:lnSpc>
              <a:buClr>
                <a:srgbClr val="66CCFF"/>
              </a:buClr>
              <a:buFont typeface="Wingdings 2" pitchFamily="18" charset="2"/>
              <a:buNone/>
            </a:pPr>
            <a:r>
              <a:rPr lang="cs-CZ" sz="2000" dirty="0">
                <a:latin typeface="Calibri" panose="020F0502020204030204" pitchFamily="34" charset="0"/>
              </a:rPr>
              <a:t>Wolfgang Amadeus </a:t>
            </a:r>
            <a:r>
              <a:rPr lang="cs-CZ" sz="2400" dirty="0" smtClean="0">
                <a:latin typeface="Calibri" panose="020F0502020204030204" pitchFamily="34" charset="0"/>
              </a:rPr>
              <a:t>Mozart: Malá noční hudba, 1. věta</a:t>
            </a:r>
          </a:p>
          <a:p>
            <a:pPr>
              <a:lnSpc>
                <a:spcPct val="110000"/>
              </a:lnSpc>
              <a:buClr>
                <a:srgbClr val="66CCFF"/>
              </a:buClr>
              <a:buFont typeface="Wingdings 2" pitchFamily="18" charset="2"/>
              <a:buNone/>
            </a:pPr>
            <a:r>
              <a:rPr lang="cs-CZ" sz="2000" dirty="0">
                <a:latin typeface="Calibri" panose="020F0502020204030204" pitchFamily="34" charset="0"/>
              </a:rPr>
              <a:t>Wolfgang Amadeus </a:t>
            </a:r>
            <a:r>
              <a:rPr lang="cs-CZ" sz="2400" dirty="0">
                <a:latin typeface="Calibri" panose="020F0502020204030204" pitchFamily="34" charset="0"/>
              </a:rPr>
              <a:t>Mozart: Malá noční hudba, </a:t>
            </a:r>
            <a:r>
              <a:rPr lang="cs-CZ" sz="2400" dirty="0" smtClean="0">
                <a:latin typeface="Calibri" panose="020F0502020204030204" pitchFamily="34" charset="0"/>
              </a:rPr>
              <a:t>3. </a:t>
            </a:r>
            <a:r>
              <a:rPr lang="cs-CZ" sz="2400" dirty="0">
                <a:latin typeface="Calibri" panose="020F0502020204030204" pitchFamily="34" charset="0"/>
              </a:rPr>
              <a:t>věta</a:t>
            </a: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Wolfgang </a:t>
            </a:r>
            <a:r>
              <a:rPr lang="cs-CZ" sz="2000" dirty="0">
                <a:latin typeface="Calibri" panose="020F0502020204030204" pitchFamily="34" charset="0"/>
              </a:rPr>
              <a:t>Amadeus </a:t>
            </a:r>
            <a:r>
              <a:rPr lang="cs-CZ" sz="2400" dirty="0" smtClean="0">
                <a:latin typeface="Calibri" panose="020F0502020204030204" pitchFamily="34" charset="0"/>
              </a:rPr>
              <a:t>Mozart: </a:t>
            </a:r>
            <a:r>
              <a:rPr lang="fr-FR" sz="2400" dirty="0">
                <a:latin typeface="Calibri" panose="020F0502020204030204" pitchFamily="34" charset="0"/>
              </a:rPr>
              <a:t>Koncert pro flétnu a harfu C dur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Ludwig </a:t>
            </a:r>
            <a:r>
              <a:rPr lang="cs-CZ" sz="2400" dirty="0">
                <a:latin typeface="Calibri" panose="020F0502020204030204" pitchFamily="34" charset="0"/>
              </a:rPr>
              <a:t>van </a:t>
            </a:r>
            <a:r>
              <a:rPr lang="cs-CZ" sz="2400" dirty="0" smtClean="0">
                <a:latin typeface="Calibri" panose="020F0502020204030204" pitchFamily="34" charset="0"/>
              </a:rPr>
              <a:t>Beethoven: Pro Elišku</a:t>
            </a:r>
          </a:p>
          <a:p>
            <a:pPr marL="0" indent="0">
              <a:buNone/>
            </a:pPr>
            <a:r>
              <a:rPr lang="cs-CZ" sz="2400" dirty="0">
                <a:latin typeface="Calibri" panose="020F0502020204030204" pitchFamily="34" charset="0"/>
              </a:rPr>
              <a:t>Ludwig van Beethoven</a:t>
            </a:r>
            <a:r>
              <a:rPr lang="cs-CZ" sz="2400" dirty="0" smtClean="0">
                <a:latin typeface="Calibri" panose="020F0502020204030204" pitchFamily="34" charset="0"/>
              </a:rPr>
              <a:t>: Symfonie </a:t>
            </a:r>
            <a:r>
              <a:rPr lang="cs-CZ" sz="2400" dirty="0">
                <a:latin typeface="Calibri" panose="020F0502020204030204" pitchFamily="34" charset="0"/>
              </a:rPr>
              <a:t>č. 5 c moll OSUDOVÁ, 1. věta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Ludwig </a:t>
            </a:r>
            <a:r>
              <a:rPr lang="cs-CZ" sz="2400" dirty="0">
                <a:latin typeface="Calibri" panose="020F0502020204030204" pitchFamily="34" charset="0"/>
              </a:rPr>
              <a:t>van </a:t>
            </a:r>
            <a:r>
              <a:rPr lang="cs-CZ" sz="2400" dirty="0" smtClean="0">
                <a:latin typeface="Calibri" panose="020F0502020204030204" pitchFamily="34" charset="0"/>
              </a:rPr>
              <a:t>Beethoven: </a:t>
            </a:r>
            <a:r>
              <a:rPr lang="pl-PL" sz="2400" dirty="0">
                <a:latin typeface="Calibri" panose="020F0502020204030204" pitchFamily="34" charset="0"/>
              </a:rPr>
              <a:t>Symfonie č. 9 d moll, ÓDA NA </a:t>
            </a:r>
            <a:r>
              <a:rPr lang="pl-PL" sz="2400" dirty="0" smtClean="0">
                <a:latin typeface="Calibri" panose="020F0502020204030204" pitchFamily="34" charset="0"/>
              </a:rPr>
              <a:t>RADOST, 4. věta </a:t>
            </a:r>
            <a:endParaRPr lang="pl-PL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Calibri" panose="020F0502020204030204" pitchFamily="34" charset="0"/>
              </a:rPr>
              <a:t>Ludwig van Beethoven: </a:t>
            </a:r>
            <a:r>
              <a:rPr lang="cs-CZ" sz="2400" dirty="0" smtClean="0">
                <a:latin typeface="Calibri" panose="020F0502020204030204" pitchFamily="34" charset="0"/>
              </a:rPr>
              <a:t>sonáta MĚSÍČNÍ </a:t>
            </a:r>
            <a:r>
              <a:rPr lang="cs-CZ" sz="2400" dirty="0">
                <a:latin typeface="Calibri" panose="020F0502020204030204" pitchFamily="34" charset="0"/>
              </a:rPr>
              <a:t>SVIT cis moll</a:t>
            </a:r>
          </a:p>
          <a:p>
            <a:pPr marL="0" indent="0">
              <a:buNone/>
            </a:pPr>
            <a:endParaRPr lang="cs-CZ" sz="2400" dirty="0" smtClean="0">
              <a:latin typeface="Calibri" panose="020F0502020204030204" pitchFamily="34" charset="0"/>
            </a:endParaRPr>
          </a:p>
        </p:txBody>
      </p:sp>
      <p:sp>
        <p:nvSpPr>
          <p:cNvPr id="7" name="Tlačítko akce: Domů 6">
            <a:hlinkClick r:id="rId2" action="ppaction://hlinksldjump" highlightClick="1"/>
          </p:cNvPr>
          <p:cNvSpPr/>
          <p:nvPr/>
        </p:nvSpPr>
        <p:spPr>
          <a:xfrm>
            <a:off x="8676456" y="6093296"/>
            <a:ext cx="178320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604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latin typeface="Calibri" pitchFamily="34" charset="0"/>
              </a:rPr>
              <a:t>OPAKOVÁNÍ    POJMŮ</a:t>
            </a:r>
            <a:endParaRPr lang="cs-CZ" sz="28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971600" y="1988840"/>
            <a:ext cx="7200800" cy="3600400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buClr>
                <a:srgbClr val="FFC000"/>
              </a:buCl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 Vybraný student, sedící zády k interaktivní tabuli,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>
                <a:latin typeface="Calibri" pitchFamily="34" charset="0"/>
              </a:rPr>
              <a:t>     má vyslovit slovo/slova, jež se na tabuli objeví.</a:t>
            </a:r>
          </a:p>
          <a:p>
            <a:pPr>
              <a:lnSpc>
                <a:spcPct val="150000"/>
              </a:lnSpc>
            </a:pPr>
            <a:endParaRPr lang="cs-CZ" sz="28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  <a:buClr>
                <a:srgbClr val="FFC000"/>
              </a:buCl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  Ostatní studenti pokládají vybranému otázky tak, 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>
                <a:latin typeface="Calibri" pitchFamily="34" charset="0"/>
              </a:rPr>
              <a:t>      aby dané slovo uhodl.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9843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symfonie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590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cyklická sonáta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590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sonátová forma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7257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expozice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5247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provedení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5247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repríza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5247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smyčcový kvartet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590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smyčcové kvarteto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7257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První </a:t>
            </a:r>
            <a:r>
              <a:rPr lang="cs-CZ" sz="9600" dirty="0">
                <a:solidFill>
                  <a:srgbClr val="0070C0"/>
                </a:solidFill>
                <a:latin typeface="Calibri" pitchFamily="34" charset="0"/>
              </a:rPr>
              <a:t>v</a:t>
            </a:r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ídeňská škola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590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Amadeus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590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van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590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Joseph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590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Josef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9692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err="1" smtClean="0">
                <a:solidFill>
                  <a:srgbClr val="0070C0"/>
                </a:solidFill>
                <a:latin typeface="Calibri" pitchFamily="34" charset="0"/>
              </a:rPr>
              <a:t>Il</a:t>
            </a:r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 divino </a:t>
            </a:r>
            <a:r>
              <a:rPr lang="cs-CZ" sz="9600" dirty="0" err="1" smtClean="0">
                <a:solidFill>
                  <a:srgbClr val="0070C0"/>
                </a:solidFill>
                <a:latin typeface="Calibri" pitchFamily="34" charset="0"/>
              </a:rPr>
              <a:t>Boemo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590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Ryba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590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395536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Dušek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590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395536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Bertramka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36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395536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Česká mše vánoční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36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395536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S úderem kotlů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36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395536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Malá noční hudba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36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395536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Turecký pochod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36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395536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Kouzelná flétna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36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395536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Osudová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36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395536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Óda na radost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36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 noChangeArrowheads="1"/>
          </p:cNvSpPr>
          <p:nvPr>
            <p:ph type="title"/>
          </p:nvPr>
        </p:nvSpPr>
        <p:spPr>
          <a:xfrm>
            <a:off x="395536" y="1988840"/>
            <a:ext cx="8229600" cy="388808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9600" dirty="0" smtClean="0">
                <a:solidFill>
                  <a:srgbClr val="0070C0"/>
                </a:solidFill>
                <a:latin typeface="Calibri" pitchFamily="34" charset="0"/>
              </a:rPr>
              <a:t>Friedrich Schiller</a:t>
            </a:r>
            <a:endParaRPr lang="cs-CZ" sz="96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8676456" y="6093296"/>
            <a:ext cx="178320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69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Vlastní 7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00539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329</TotalTime>
  <Words>563</Words>
  <Application>Microsoft Office PowerPoint</Application>
  <PresentationFormat>Předvádění na obrazovce (4:3)</PresentationFormat>
  <Paragraphs>110</Paragraphs>
  <Slides>35</Slides>
  <Notes>2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Administrativní</vt:lpstr>
      <vt:lpstr>Prezentace aplikace PowerPoint</vt:lpstr>
      <vt:lpstr>Prezentace aplikace PowerPoint</vt:lpstr>
      <vt:lpstr>KLASICISMUS</vt:lpstr>
      <vt:lpstr>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OPAKOVÁNÍ    POJMŮ</vt:lpstr>
      <vt:lpstr>symfonie</vt:lpstr>
      <vt:lpstr>cyklická sonáta</vt:lpstr>
      <vt:lpstr>sonátová forma</vt:lpstr>
      <vt:lpstr>expozice</vt:lpstr>
      <vt:lpstr>provedení</vt:lpstr>
      <vt:lpstr>repríza</vt:lpstr>
      <vt:lpstr>smyčcový kvartet</vt:lpstr>
      <vt:lpstr>smyčcové kvarteto</vt:lpstr>
      <vt:lpstr>První vídeňská škola</vt:lpstr>
      <vt:lpstr>Amadeus</vt:lpstr>
      <vt:lpstr>van</vt:lpstr>
      <vt:lpstr>Joseph</vt:lpstr>
      <vt:lpstr>Josef</vt:lpstr>
      <vt:lpstr>Il divino Boemo</vt:lpstr>
      <vt:lpstr>Ryba</vt:lpstr>
      <vt:lpstr>Dušek</vt:lpstr>
      <vt:lpstr>Bertramka</vt:lpstr>
      <vt:lpstr>Česká mše vánoční</vt:lpstr>
      <vt:lpstr>S úderem kotlů</vt:lpstr>
      <vt:lpstr>Malá noční hudba</vt:lpstr>
      <vt:lpstr>Turecký pochod</vt:lpstr>
      <vt:lpstr>Kouzelná flétna</vt:lpstr>
      <vt:lpstr>Osudová</vt:lpstr>
      <vt:lpstr>Óda na radost</vt:lpstr>
      <vt:lpstr>Friedrich Schiller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KLASICISMUS</dc:title>
  <dc:creator>Jobeš</dc:creator>
  <cp:lastModifiedBy>Jobeš</cp:lastModifiedBy>
  <cp:revision>21</cp:revision>
  <dcterms:created xsi:type="dcterms:W3CDTF">2013-10-28T10:44:01Z</dcterms:created>
  <dcterms:modified xsi:type="dcterms:W3CDTF">2013-11-26T09:19:11Z</dcterms:modified>
</cp:coreProperties>
</file>