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6575-B006-44C3-A8CF-18FFDD60CD8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0C0533-C19C-457B-B0AF-949A920639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F0E6575-B006-44C3-A8CF-18FFDD60CD8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70C0533-C19C-457B-B0AF-949A920639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6575-B006-44C3-A8CF-18FFDD60CD8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C0533-C19C-457B-B0AF-949A920639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6575-B006-44C3-A8CF-18FFDD60CD8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C0533-C19C-457B-B0AF-949A920639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C0533-C19C-457B-B0AF-949A920639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6575-B006-44C3-A8CF-18FFDD60CD8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6575-B006-44C3-A8CF-18FFDD60CD8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C0533-C19C-457B-B0AF-949A920639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6575-B006-44C3-A8CF-18FFDD60CD8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C0533-C19C-457B-B0AF-949A92063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F0E6575-B006-44C3-A8CF-18FFDD60CD8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70C0533-C19C-457B-B0AF-949A920639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6575-B006-44C3-A8CF-18FFDD60CD8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0C0533-C19C-457B-B0AF-949A920639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6575-B006-44C3-A8CF-18FFDD60CD8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C0533-C19C-457B-B0AF-949A92063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E6575-B006-44C3-A8CF-18FFDD60CD8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C0533-C19C-457B-B0AF-949A92063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F0E6575-B006-44C3-A8CF-18FFDD60CD8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70C0533-C19C-457B-B0AF-949A920639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over dir="d"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Users\Petra\Desktop\DUMY\les\Rainforest.mp3" TargetMode="Externa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3644900"/>
            <a:ext cx="8064896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Petra Petráčková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1B_10_Stromy v lese</a:t>
            </a:r>
          </a:p>
          <a:p>
            <a:pPr>
              <a:defRPr/>
            </a:pPr>
            <a:r>
              <a:rPr lang="cs-CZ" dirty="0" smtClean="0"/>
              <a:t>Téma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C000"/>
                </a:solidFill>
              </a:rPr>
              <a:t>Prvouka </a:t>
            </a:r>
            <a:r>
              <a:rPr lang="cs-CZ" dirty="0" smtClean="0">
                <a:solidFill>
                  <a:srgbClr val="FFC000"/>
                </a:solidFill>
              </a:rPr>
              <a:t>a přírodověda na 1.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ransition>
    <p:cover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		LES</a:t>
            </a:r>
            <a:endParaRPr lang="cs-CZ" dirty="0"/>
          </a:p>
        </p:txBody>
      </p:sp>
      <p:pic>
        <p:nvPicPr>
          <p:cNvPr id="4" name="Obrázek 3" descr="_vyr_442le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1628800"/>
            <a:ext cx="6258272" cy="4302562"/>
          </a:xfrm>
          <a:prstGeom prst="ellipse">
            <a:avLst/>
          </a:prstGeom>
        </p:spPr>
      </p:pic>
      <p:pic>
        <p:nvPicPr>
          <p:cNvPr id="7" name="Rainforest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8172400" y="5805264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>
                <p:cTn id="7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764704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LISTNATÝ LES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764704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JEHLIČNATÝ LES</a:t>
            </a:r>
            <a:endParaRPr lang="cs-CZ" sz="3200" dirty="0"/>
          </a:p>
        </p:txBody>
      </p:sp>
      <p:pic>
        <p:nvPicPr>
          <p:cNvPr id="6" name="Obrázek 5" descr="lesni-travni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1" y="1844824"/>
            <a:ext cx="3829517" cy="2808312"/>
          </a:xfrm>
          <a:prstGeom prst="rect">
            <a:avLst/>
          </a:prstGeom>
        </p:spPr>
      </p:pic>
      <p:pic>
        <p:nvPicPr>
          <p:cNvPr id="7" name="Obrázek 6" descr="biom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1844824"/>
            <a:ext cx="4169756" cy="2808312"/>
          </a:xfrm>
          <a:prstGeom prst="rect">
            <a:avLst/>
          </a:prstGeom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632_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4509120"/>
            <a:ext cx="2483768" cy="1862826"/>
          </a:xfrm>
          <a:prstGeom prst="rect">
            <a:avLst/>
          </a:prstGeom>
        </p:spPr>
      </p:pic>
      <p:pic>
        <p:nvPicPr>
          <p:cNvPr id="5" name="Obrázek 4" descr="pic_ab_pruh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404664"/>
            <a:ext cx="2880320" cy="3840427"/>
          </a:xfrm>
          <a:prstGeom prst="rect">
            <a:avLst/>
          </a:prstGeom>
        </p:spPr>
      </p:pic>
      <p:pic>
        <p:nvPicPr>
          <p:cNvPr id="6" name="Obrázek 5" descr="332-borovic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52120" y="2780928"/>
            <a:ext cx="2808312" cy="3744416"/>
          </a:xfrm>
          <a:prstGeom prst="rect">
            <a:avLst/>
          </a:prstGeom>
        </p:spPr>
      </p:pic>
      <p:pic>
        <p:nvPicPr>
          <p:cNvPr id="7" name="Obrázek 6" descr="prew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5400000">
            <a:off x="4774406" y="58241"/>
            <a:ext cx="2078534" cy="2771379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83568" y="40466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SMRK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96136" y="285293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BOROVICE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 rot="13437907">
            <a:off x="827584" y="3789040"/>
            <a:ext cx="1728192" cy="1224136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Šipka doprava 10"/>
          <p:cNvSpPr/>
          <p:nvPr/>
        </p:nvSpPr>
        <p:spPr>
          <a:xfrm rot="3164534">
            <a:off x="4358893" y="2236474"/>
            <a:ext cx="1656184" cy="1141457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9" grpId="0" build="allAtOnce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jedle-abies-sibiric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332656"/>
            <a:ext cx="2986648" cy="3982197"/>
          </a:xfrm>
          <a:prstGeom prst="rect">
            <a:avLst/>
          </a:prstGeom>
        </p:spPr>
      </p:pic>
      <p:pic>
        <p:nvPicPr>
          <p:cNvPr id="5" name="Obrázek 4" descr="modriny-jar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1916832"/>
            <a:ext cx="4032448" cy="4476018"/>
          </a:xfrm>
          <a:prstGeom prst="rect">
            <a:avLst/>
          </a:prstGeom>
        </p:spPr>
      </p:pic>
      <p:pic>
        <p:nvPicPr>
          <p:cNvPr id="6" name="Obrázek 5" descr="06-jedle_06_big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23928" y="476672"/>
            <a:ext cx="2641476" cy="1981107"/>
          </a:xfrm>
          <a:prstGeom prst="rect">
            <a:avLst/>
          </a:prstGeom>
        </p:spPr>
      </p:pic>
      <p:pic>
        <p:nvPicPr>
          <p:cNvPr id="7" name="Obrázek 6" descr="šiška modřínu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115616" y="4437112"/>
            <a:ext cx="3131840" cy="2070146"/>
          </a:xfrm>
          <a:prstGeom prst="rect">
            <a:avLst/>
          </a:prstGeom>
        </p:spPr>
      </p:pic>
      <p:sp>
        <p:nvSpPr>
          <p:cNvPr id="8" name="Šipka doleva 7"/>
          <p:cNvSpPr/>
          <p:nvPr/>
        </p:nvSpPr>
        <p:spPr>
          <a:xfrm>
            <a:off x="2627784" y="980728"/>
            <a:ext cx="1728192" cy="936104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995936" y="4725144"/>
            <a:ext cx="1512168" cy="864096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7667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JEDLE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24328" y="198884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MODŘÍN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build="allAtOnce"/>
      <p:bldP spid="11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uf00002317_jedlicna_du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332656"/>
            <a:ext cx="3008114" cy="4005583"/>
          </a:xfrm>
          <a:prstGeom prst="rect">
            <a:avLst/>
          </a:prstGeom>
        </p:spPr>
      </p:pic>
      <p:pic>
        <p:nvPicPr>
          <p:cNvPr id="5" name="Obrázek 4" descr="dub_letni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67944" y="404664"/>
            <a:ext cx="2441446" cy="2016224"/>
          </a:xfrm>
          <a:prstGeom prst="ellipse">
            <a:avLst/>
          </a:prstGeom>
        </p:spPr>
      </p:pic>
      <p:pic>
        <p:nvPicPr>
          <p:cNvPr id="6" name="Obrázek 5" descr="líp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08104" y="2564904"/>
            <a:ext cx="3048000" cy="3454400"/>
          </a:xfrm>
          <a:prstGeom prst="rect">
            <a:avLst/>
          </a:prstGeom>
        </p:spPr>
      </p:pic>
      <p:pic>
        <p:nvPicPr>
          <p:cNvPr id="7" name="Obrázek 6" descr="lipa_srdcita1.jpg"/>
          <p:cNvPicPr>
            <a:picLocks noChangeAspect="1"/>
          </p:cNvPicPr>
          <p:nvPr/>
        </p:nvPicPr>
        <p:blipFill>
          <a:blip r:embed="rId5" cstate="print"/>
          <a:srcRect l="6580" t="4146" r="4596" b="5045"/>
          <a:stretch>
            <a:fillRect/>
          </a:stretch>
        </p:blipFill>
        <p:spPr>
          <a:xfrm rot="5400000">
            <a:off x="2888813" y="4122078"/>
            <a:ext cx="1998221" cy="2664296"/>
          </a:xfrm>
          <a:prstGeom prst="ellipse">
            <a:avLst/>
          </a:prstGeom>
        </p:spPr>
      </p:pic>
      <p:sp>
        <p:nvSpPr>
          <p:cNvPr id="8" name="Šipka doprava 7"/>
          <p:cNvSpPr/>
          <p:nvPr/>
        </p:nvSpPr>
        <p:spPr>
          <a:xfrm rot="8830106">
            <a:off x="3196064" y="2143850"/>
            <a:ext cx="1728192" cy="1008112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/>
          <p:cNvSpPr/>
          <p:nvPr/>
        </p:nvSpPr>
        <p:spPr>
          <a:xfrm rot="8941373">
            <a:off x="4139952" y="3717032"/>
            <a:ext cx="1728192" cy="1008112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7667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DUB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270892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LÍPA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build="allAtOnce"/>
      <p:bldP spid="11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javor.jpg"/>
          <p:cNvPicPr>
            <a:picLocks noChangeAspect="1"/>
          </p:cNvPicPr>
          <p:nvPr/>
        </p:nvPicPr>
        <p:blipFill>
          <a:blip r:embed="rId2" cstate="print"/>
          <a:srcRect l="4445" t="3395" r="4434" b="3242"/>
          <a:stretch>
            <a:fillRect/>
          </a:stretch>
        </p:blipFill>
        <p:spPr>
          <a:xfrm>
            <a:off x="539552" y="404664"/>
            <a:ext cx="2952328" cy="3960440"/>
          </a:xfrm>
          <a:prstGeom prst="rect">
            <a:avLst/>
          </a:prstGeom>
        </p:spPr>
      </p:pic>
      <p:pic>
        <p:nvPicPr>
          <p:cNvPr id="5" name="Obrázek 4" descr="jírovec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2654774"/>
            <a:ext cx="2735176" cy="3763518"/>
          </a:xfrm>
          <a:prstGeom prst="rect">
            <a:avLst/>
          </a:prstGeom>
        </p:spPr>
      </p:pic>
      <p:pic>
        <p:nvPicPr>
          <p:cNvPr id="6" name="Obrázek 5" descr="javor lis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139952" y="404664"/>
            <a:ext cx="3003927" cy="2088232"/>
          </a:xfrm>
          <a:prstGeom prst="rect">
            <a:avLst/>
          </a:prstGeom>
        </p:spPr>
      </p:pic>
      <p:pic>
        <p:nvPicPr>
          <p:cNvPr id="7" name="Obrázek 6" descr="jírovec kaštan.jpg"/>
          <p:cNvPicPr>
            <a:picLocks noChangeAspect="1"/>
          </p:cNvPicPr>
          <p:nvPr/>
        </p:nvPicPr>
        <p:blipFill>
          <a:blip r:embed="rId5" cstate="print"/>
          <a:srcRect l="3571" t="2344" r="3571" b="3906"/>
          <a:stretch>
            <a:fillRect/>
          </a:stretch>
        </p:blipFill>
        <p:spPr>
          <a:xfrm>
            <a:off x="3707904" y="3501008"/>
            <a:ext cx="1872208" cy="288032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483768" y="393305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JAVOR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88224" y="602128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JÍROVEC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MAĎAL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 rot="9341581">
            <a:off x="2915816" y="1916832"/>
            <a:ext cx="1656184" cy="576064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19583410">
            <a:off x="5220072" y="4941168"/>
            <a:ext cx="1440160" cy="648072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9" grpId="0" build="allAtOnce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219200"/>
          </a:xfrm>
        </p:spPr>
        <p:txBody>
          <a:bodyPr/>
          <a:lstStyle/>
          <a:p>
            <a:r>
              <a:rPr lang="cs-CZ" dirty="0" smtClean="0"/>
              <a:t>V LESE ŽIJE MNOHO ZVÍŘÁTEK:</a:t>
            </a:r>
            <a:endParaRPr lang="cs-CZ" dirty="0"/>
          </a:p>
        </p:txBody>
      </p:sp>
      <p:pic>
        <p:nvPicPr>
          <p:cNvPr id="4" name="Obrázek 3" descr="kralik-divo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772816"/>
            <a:ext cx="2334766" cy="1751075"/>
          </a:xfrm>
          <a:prstGeom prst="rect">
            <a:avLst/>
          </a:prstGeom>
        </p:spPr>
      </p:pic>
      <p:pic>
        <p:nvPicPr>
          <p:cNvPr id="5" name="Obrázek 4" descr="liš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87824" y="1556792"/>
            <a:ext cx="3048000" cy="2286000"/>
          </a:xfrm>
          <a:prstGeom prst="rect">
            <a:avLst/>
          </a:prstGeom>
        </p:spPr>
      </p:pic>
      <p:pic>
        <p:nvPicPr>
          <p:cNvPr id="6" name="Obrázek 5" descr="soj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1844824"/>
            <a:ext cx="2764288" cy="1944216"/>
          </a:xfrm>
          <a:prstGeom prst="rect">
            <a:avLst/>
          </a:prstGeom>
        </p:spPr>
      </p:pic>
      <p:pic>
        <p:nvPicPr>
          <p:cNvPr id="7" name="Obrázek 6" descr="srna-se-srncetem.jpg"/>
          <p:cNvPicPr>
            <a:picLocks noChangeAspect="1"/>
          </p:cNvPicPr>
          <p:nvPr/>
        </p:nvPicPr>
        <p:blipFill>
          <a:blip r:embed="rId5" cstate="print"/>
          <a:srcRect l="4467" t="2564" r="3950" b="5128"/>
          <a:stretch>
            <a:fillRect/>
          </a:stretch>
        </p:blipFill>
        <p:spPr>
          <a:xfrm>
            <a:off x="827584" y="3645024"/>
            <a:ext cx="3168352" cy="2781968"/>
          </a:xfrm>
          <a:prstGeom prst="rect">
            <a:avLst/>
          </a:prstGeom>
        </p:spPr>
      </p:pic>
      <p:pic>
        <p:nvPicPr>
          <p:cNvPr id="8" name="Obrázek 7" descr="vever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44008" y="4005064"/>
            <a:ext cx="3440868" cy="2232248"/>
          </a:xfrm>
          <a:prstGeom prst="rect">
            <a:avLst/>
          </a:prstGeom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i="1" dirty="0" smtClean="0"/>
              <a:t>Www.</a:t>
            </a:r>
            <a:r>
              <a:rPr lang="cs-CZ" sz="1100" i="1" dirty="0" err="1" smtClean="0"/>
              <a:t>google.cz</a:t>
            </a:r>
            <a:r>
              <a:rPr lang="cs-CZ" sz="1100" dirty="0" smtClean="0"/>
              <a:t> [online]. 2010 [cit. 2011-11-15]. Les. Dostupné z WWW: &lt;http://www.</a:t>
            </a:r>
            <a:r>
              <a:rPr lang="cs-CZ" sz="1100" dirty="0" err="1" smtClean="0"/>
              <a:t>google.cz</a:t>
            </a:r>
            <a:r>
              <a:rPr lang="cs-CZ" sz="1100" dirty="0" smtClean="0"/>
              <a:t>/</a:t>
            </a:r>
            <a:r>
              <a:rPr lang="cs-CZ" sz="1100" dirty="0" err="1" smtClean="0"/>
              <a:t>imgres</a:t>
            </a:r>
            <a:r>
              <a:rPr lang="cs-CZ" sz="1100" dirty="0" smtClean="0"/>
              <a:t>?q=les&amp;</a:t>
            </a:r>
            <a:r>
              <a:rPr lang="cs-CZ" sz="1100" dirty="0" err="1" smtClean="0"/>
              <a:t>hl</a:t>
            </a:r>
            <a:r>
              <a:rPr lang="cs-CZ" sz="1100" dirty="0" smtClean="0"/>
              <a:t>=</a:t>
            </a:r>
            <a:r>
              <a:rPr lang="cs-CZ" sz="1100" dirty="0" err="1" smtClean="0"/>
              <a:t>cs</a:t>
            </a:r>
            <a:r>
              <a:rPr lang="cs-CZ" sz="1100" dirty="0" smtClean="0"/>
              <a:t>&amp;</a:t>
            </a:r>
            <a:r>
              <a:rPr lang="cs-CZ" sz="1100" dirty="0" err="1" smtClean="0"/>
              <a:t>biw</a:t>
            </a:r>
            <a:r>
              <a:rPr lang="cs-CZ" sz="1100" dirty="0" smtClean="0"/>
              <a:t>=1366&amp;</a:t>
            </a:r>
            <a:r>
              <a:rPr lang="cs-CZ" sz="1100" dirty="0" err="1" smtClean="0"/>
              <a:t>bih</a:t>
            </a:r>
            <a:r>
              <a:rPr lang="cs-CZ" sz="1100" dirty="0" smtClean="0"/>
              <a:t>=597&amp;</a:t>
            </a:r>
            <a:r>
              <a:rPr lang="cs-CZ" sz="1100" dirty="0" err="1" smtClean="0"/>
              <a:t>gbv</a:t>
            </a:r>
            <a:r>
              <a:rPr lang="cs-CZ" sz="1100" dirty="0" smtClean="0"/>
              <a:t>=2&amp;</a:t>
            </a:r>
            <a:r>
              <a:rPr lang="cs-CZ" sz="1100" dirty="0" err="1" smtClean="0"/>
              <a:t>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</a:t>
            </a:r>
            <a:r>
              <a:rPr lang="cs-CZ" sz="1100" dirty="0" smtClean="0"/>
              <a:t>&amp;</a:t>
            </a:r>
            <a:r>
              <a:rPr lang="cs-CZ" sz="1100" dirty="0" err="1" smtClean="0"/>
              <a:t>tbnid</a:t>
            </a:r>
            <a:r>
              <a:rPr lang="cs-CZ" sz="1100" dirty="0" smtClean="0"/>
              <a:t>=</a:t>
            </a:r>
            <a:r>
              <a:rPr lang="cs-CZ" sz="1100" dirty="0" err="1" smtClean="0"/>
              <a:t>cvF</a:t>
            </a:r>
            <a:r>
              <a:rPr lang="cs-CZ" sz="1100" dirty="0" smtClean="0"/>
              <a:t>_whp0P8MphM:&amp;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=http://www.</a:t>
            </a:r>
            <a:r>
              <a:rPr lang="cs-CZ" sz="1100" dirty="0" err="1" smtClean="0"/>
              <a:t>krasnejsi</a:t>
            </a:r>
            <a:r>
              <a:rPr lang="cs-CZ" sz="1100" dirty="0" smtClean="0"/>
              <a:t>-bydleni.</a:t>
            </a:r>
            <a:r>
              <a:rPr lang="cs-CZ" sz="1100" dirty="0" err="1" smtClean="0"/>
              <a:t>cz</a:t>
            </a:r>
            <a:r>
              <a:rPr lang="cs-CZ" sz="1100" dirty="0" smtClean="0"/>
              <a:t>/</a:t>
            </a:r>
            <a:r>
              <a:rPr lang="cs-CZ" sz="1100" dirty="0" err="1" smtClean="0"/>
              <a:t>krasnejsi</a:t>
            </a:r>
            <a:r>
              <a:rPr lang="cs-CZ" sz="1100" dirty="0" smtClean="0"/>
              <a:t>-domov/</a:t>
            </a:r>
            <a:r>
              <a:rPr lang="cs-CZ" sz="1100" dirty="0" err="1" smtClean="0"/>
              <a:t>eshop</a:t>
            </a:r>
            <a:r>
              <a:rPr lang="cs-CZ" sz="1100" dirty="0" smtClean="0"/>
              <a:t>/12-1-FOTOTAPETY-WIZARD/78-2-366x254/5/442-Fototapeta-</a:t>
            </a:r>
            <a:r>
              <a:rPr lang="cs-CZ" sz="1100" dirty="0" err="1" smtClean="0"/>
              <a:t>Wizard</a:t>
            </a:r>
            <a:r>
              <a:rPr lang="cs-CZ" sz="1100" dirty="0" smtClean="0"/>
              <a:t>-366-254-Les-F216&amp;</a:t>
            </a:r>
            <a:r>
              <a:rPr lang="cs-CZ" sz="1100" dirty="0" err="1" smtClean="0"/>
              <a:t>docid</a:t>
            </a:r>
            <a:r>
              <a:rPr lang="cs-CZ" sz="1100" dirty="0" smtClean="0"/>
              <a:t>=lH0lsnwJeiy26M&amp;</a:t>
            </a:r>
            <a:r>
              <a:rPr lang="cs-CZ" sz="1100" dirty="0" err="1" smtClean="0"/>
              <a:t>imgurl</a:t>
            </a:r>
            <a:r>
              <a:rPr lang="cs-CZ" sz="1100" dirty="0" smtClean="0"/>
              <a:t>=http://www.</a:t>
            </a:r>
            <a:r>
              <a:rPr lang="cs-CZ" sz="1100" dirty="0" err="1" smtClean="0"/>
              <a:t>krasnejsi</a:t>
            </a:r>
            <a:r>
              <a:rPr lang="cs-CZ" sz="1100" dirty="0" smtClean="0"/>
              <a:t>-bydleni.</a:t>
            </a:r>
            <a:r>
              <a:rPr lang="cs-CZ" sz="1100" dirty="0" err="1" smtClean="0"/>
              <a:t>cz</a:t>
            </a:r>
            <a:r>
              <a:rPr lang="cs-CZ" sz="1100" dirty="0" smtClean="0"/>
              <a:t>/fotky6860/</a:t>
            </a:r>
            <a:r>
              <a:rPr lang="cs-CZ" sz="1100" dirty="0" err="1" smtClean="0"/>
              <a:t>fotos</a:t>
            </a:r>
            <a:r>
              <a:rPr lang="cs-CZ" sz="1100" dirty="0" smtClean="0"/>
              <a:t>/_</a:t>
            </a:r>
            <a:r>
              <a:rPr lang="cs-CZ" sz="1100" dirty="0" err="1" smtClean="0"/>
              <a:t>vyr</a:t>
            </a:r>
            <a:r>
              <a:rPr lang="cs-CZ" sz="1100" dirty="0" smtClean="0"/>
              <a:t>_442les.jpg&amp;w=800&amp;h=550&amp;</a:t>
            </a:r>
            <a:r>
              <a:rPr lang="cs-CZ" sz="1100" dirty="0" err="1" smtClean="0"/>
              <a:t>ei</a:t>
            </a:r>
            <a:r>
              <a:rPr lang="cs-CZ" sz="1100" dirty="0" smtClean="0"/>
              <a:t>=lXXCTrvJGufi4QTfwaDFDQ&amp;zoom=1&amp;</a:t>
            </a:r>
            <a:r>
              <a:rPr lang="cs-CZ" sz="1100" dirty="0" err="1" smtClean="0"/>
              <a:t>iact</a:t>
            </a:r>
            <a:r>
              <a:rPr lang="cs-CZ" sz="1100" dirty="0" smtClean="0"/>
              <a:t>=</a:t>
            </a:r>
            <a:r>
              <a:rPr lang="cs-CZ" sz="1100" dirty="0" err="1" smtClean="0"/>
              <a:t>hc</a:t>
            </a:r>
            <a:r>
              <a:rPr lang="cs-CZ" sz="1100" dirty="0" smtClean="0"/>
              <a:t>&amp;</a:t>
            </a:r>
            <a:r>
              <a:rPr lang="cs-CZ" sz="1100" dirty="0" err="1" smtClean="0"/>
              <a:t>vpx</a:t>
            </a:r>
            <a:r>
              <a:rPr lang="cs-CZ" sz="1100" dirty="0" smtClean="0"/>
              <a:t>=686&amp;</a:t>
            </a:r>
            <a:r>
              <a:rPr lang="cs-CZ" sz="1100" dirty="0" err="1" smtClean="0"/>
              <a:t>vpy</a:t>
            </a:r>
            <a:r>
              <a:rPr lang="cs-CZ" sz="1100" dirty="0" smtClean="0"/>
              <a:t>=267&amp;dur=920&amp;</a:t>
            </a:r>
            <a:r>
              <a:rPr lang="cs-CZ" sz="1100" dirty="0" err="1" smtClean="0"/>
              <a:t>hovh</a:t>
            </a:r>
            <a:r>
              <a:rPr lang="cs-CZ" sz="1100" dirty="0" smtClean="0"/>
              <a:t>=186&amp;</a:t>
            </a:r>
            <a:r>
              <a:rPr lang="cs-CZ" sz="1100" dirty="0" err="1" smtClean="0"/>
              <a:t>hovw</a:t>
            </a:r>
            <a:r>
              <a:rPr lang="cs-CZ" sz="1100" dirty="0" smtClean="0"/>
              <a:t>=271&amp;</a:t>
            </a:r>
            <a:r>
              <a:rPr lang="cs-CZ" sz="1100" dirty="0" err="1" smtClean="0"/>
              <a:t>tx</a:t>
            </a:r>
            <a:r>
              <a:rPr lang="cs-CZ" sz="1100" dirty="0" smtClean="0"/>
              <a:t>=157&amp;ty=112&amp;</a:t>
            </a:r>
            <a:r>
              <a:rPr lang="cs-CZ" sz="1100" dirty="0" err="1" smtClean="0"/>
              <a:t>sig</a:t>
            </a:r>
            <a:r>
              <a:rPr lang="cs-CZ" sz="1100" dirty="0" smtClean="0"/>
              <a:t>=113447571482559845392&amp;</a:t>
            </a:r>
            <a:r>
              <a:rPr lang="cs-CZ" sz="1100" dirty="0" err="1" smtClean="0"/>
              <a:t>page</a:t>
            </a:r>
            <a:r>
              <a:rPr lang="cs-CZ" sz="1100" dirty="0" smtClean="0"/>
              <a:t>=1&amp;</a:t>
            </a:r>
            <a:r>
              <a:rPr lang="cs-CZ" sz="1100" dirty="0" err="1" smtClean="0"/>
              <a:t>tbnh</a:t>
            </a:r>
            <a:r>
              <a:rPr lang="cs-CZ" sz="1100" dirty="0" smtClean="0"/>
              <a:t>=115&amp;</a:t>
            </a:r>
            <a:r>
              <a:rPr lang="cs-CZ" sz="1100" dirty="0" err="1" smtClean="0"/>
              <a:t>tbnw</a:t>
            </a:r>
            <a:r>
              <a:rPr lang="cs-CZ" sz="1100" dirty="0" smtClean="0"/>
              <a:t>=162&amp;start=0&amp;</a:t>
            </a:r>
            <a:r>
              <a:rPr lang="cs-CZ" sz="1100" dirty="0" err="1" smtClean="0"/>
              <a:t>ndsp</a:t>
            </a:r>
            <a:r>
              <a:rPr lang="cs-CZ" sz="1100" dirty="0" smtClean="0"/>
              <a:t>=21&amp;</a:t>
            </a:r>
            <a:r>
              <a:rPr lang="cs-CZ" sz="1100" dirty="0" err="1" smtClean="0"/>
              <a:t>ved</a:t>
            </a:r>
            <a:r>
              <a:rPr lang="cs-CZ" sz="1100" dirty="0" smtClean="0"/>
              <a:t>=1t:429,r:17,s:0&gt;.</a:t>
            </a:r>
          </a:p>
          <a:p>
            <a:r>
              <a:rPr lang="cs-CZ" sz="1100" i="1" dirty="0" smtClean="0"/>
              <a:t>Www.</a:t>
            </a:r>
            <a:r>
              <a:rPr lang="cs-CZ" sz="1100" i="1" dirty="0" err="1" smtClean="0"/>
              <a:t>google.cz</a:t>
            </a:r>
            <a:r>
              <a:rPr lang="cs-CZ" sz="1100" dirty="0" smtClean="0"/>
              <a:t> [online]. 2010 [cit. 2011-11-15]. Listnatý les. Dostupné z WWW: &lt;http://www.</a:t>
            </a:r>
            <a:r>
              <a:rPr lang="cs-CZ" sz="1100" dirty="0" err="1" smtClean="0"/>
              <a:t>google.cz</a:t>
            </a:r>
            <a:r>
              <a:rPr lang="cs-CZ" sz="1100" dirty="0" smtClean="0"/>
              <a:t>/</a:t>
            </a:r>
            <a:r>
              <a:rPr lang="cs-CZ" sz="1100" dirty="0" err="1" smtClean="0"/>
              <a:t>imgres</a:t>
            </a:r>
            <a:r>
              <a:rPr lang="cs-CZ" sz="1100" dirty="0" smtClean="0"/>
              <a:t>?q=</a:t>
            </a:r>
            <a:r>
              <a:rPr lang="cs-CZ" sz="1100" dirty="0" err="1" smtClean="0"/>
              <a:t>jehli</a:t>
            </a:r>
            <a:r>
              <a:rPr lang="cs-CZ" sz="1100" dirty="0" smtClean="0"/>
              <a:t>%C4%8Dnat%C3%BD+les&amp;</a:t>
            </a:r>
            <a:r>
              <a:rPr lang="cs-CZ" sz="1100" dirty="0" err="1" smtClean="0"/>
              <a:t>hl</a:t>
            </a:r>
            <a:r>
              <a:rPr lang="cs-CZ" sz="1100" dirty="0" smtClean="0"/>
              <a:t>=</a:t>
            </a:r>
            <a:r>
              <a:rPr lang="cs-CZ" sz="1100" dirty="0" err="1" smtClean="0"/>
              <a:t>cs</a:t>
            </a:r>
            <a:r>
              <a:rPr lang="cs-CZ" sz="1100" dirty="0" smtClean="0"/>
              <a:t>&amp;</a:t>
            </a:r>
            <a:r>
              <a:rPr lang="cs-CZ" sz="1100" dirty="0" err="1" smtClean="0"/>
              <a:t>gbv</a:t>
            </a:r>
            <a:r>
              <a:rPr lang="cs-CZ" sz="1100" dirty="0" smtClean="0"/>
              <a:t>=2&amp;</a:t>
            </a:r>
            <a:r>
              <a:rPr lang="cs-CZ" sz="1100" dirty="0" err="1" smtClean="0"/>
              <a:t>biw</a:t>
            </a:r>
            <a:r>
              <a:rPr lang="cs-CZ" sz="1100" dirty="0" smtClean="0"/>
              <a:t>=1366&amp;</a:t>
            </a:r>
            <a:r>
              <a:rPr lang="cs-CZ" sz="1100" dirty="0" err="1" smtClean="0"/>
              <a:t>bih</a:t>
            </a:r>
            <a:r>
              <a:rPr lang="cs-CZ" sz="1100" dirty="0" smtClean="0"/>
              <a:t>=597&amp;</a:t>
            </a:r>
            <a:r>
              <a:rPr lang="cs-CZ" sz="1100" dirty="0" err="1" smtClean="0"/>
              <a:t>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</a:t>
            </a:r>
            <a:r>
              <a:rPr lang="cs-CZ" sz="1100" dirty="0" smtClean="0"/>
              <a:t>&amp;</a:t>
            </a:r>
            <a:r>
              <a:rPr lang="cs-CZ" sz="1100" dirty="0" err="1" smtClean="0"/>
              <a:t>tbnid</a:t>
            </a:r>
            <a:r>
              <a:rPr lang="cs-CZ" sz="1100" dirty="0" smtClean="0"/>
              <a:t>=9h1FbUdyiZR8lM:&amp;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fle.czu.cz/~ulbrichova/Skripta_EKOL/Biomy/Biomy.htm&amp;docid=bezdRji-UlXbQM&amp;imgurl=http://fle.czu.cz/~ulbrichova/Skripta_EKOL/Biomy/img/biomy.jpg&amp;w=781&amp;h=526&amp;ei=93vCTu7MEPHP4QSvhMzBDQ&amp;zoom=1&amp;iact=hc&amp;vpx=718&amp;vpy=293&amp;dur=2153&amp;hovh=184&amp;hovw=274&amp;tx=163&amp;ty=134&amp;sig=113447571482559845392&amp;page=2&amp;tbnh=113&amp;tbnw=138&amp;start=21&amp;ndsp=21&amp;ved=1t:429,r:18,s:21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Jehličnatý les.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</a:t>
            </a:r>
            <a:r>
              <a:rPr lang="cs-CZ" sz="1000" dirty="0" err="1" smtClean="0"/>
              <a:t>listnat</a:t>
            </a:r>
            <a:r>
              <a:rPr lang="cs-CZ" sz="1000" dirty="0" smtClean="0"/>
              <a:t>%C3%BD+les&amp;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=1366&amp;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</a:t>
            </a:r>
            <a:r>
              <a:rPr lang="cs-CZ" sz="1000" dirty="0" err="1" smtClean="0"/>
              <a:t>GQpTrtjdWNbLrM</a:t>
            </a:r>
            <a:r>
              <a:rPr lang="cs-CZ" sz="1000" dirty="0" smtClean="0"/>
              <a:t>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=http://www.pravda-a-cest.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starsi</a:t>
            </a:r>
            <a:r>
              <a:rPr lang="cs-CZ" sz="1000" dirty="0" smtClean="0"/>
              <a:t>-clanky2.php&amp;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=2xAjBAFFAEf4FM&amp;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=http://www.pravda-a-cest.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images</a:t>
            </a:r>
            <a:r>
              <a:rPr lang="cs-CZ" sz="1000" dirty="0" smtClean="0"/>
              <a:t>/</a:t>
            </a:r>
            <a:r>
              <a:rPr lang="cs-CZ" sz="1000" dirty="0" err="1" smtClean="0"/>
              <a:t>lesni</a:t>
            </a:r>
            <a:r>
              <a:rPr lang="cs-CZ" sz="1000" dirty="0" smtClean="0"/>
              <a:t>-</a:t>
            </a:r>
            <a:r>
              <a:rPr lang="cs-CZ" sz="1000" dirty="0" err="1" smtClean="0"/>
              <a:t>travnik.jpg</a:t>
            </a:r>
            <a:r>
              <a:rPr lang="cs-CZ" sz="1000" dirty="0" smtClean="0"/>
              <a:t>&amp;w=720&amp;h=528&amp;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=YHzCToKCE4fb4QS-</a:t>
            </a:r>
            <a:r>
              <a:rPr lang="cs-CZ" sz="1000" dirty="0" err="1" smtClean="0"/>
              <a:t>guS</a:t>
            </a:r>
            <a:r>
              <a:rPr lang="cs-CZ" sz="1000" dirty="0" smtClean="0"/>
              <a:t>-DQ&amp;zoom=1&amp;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=335&amp;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=285&amp;dur=733&amp;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=192&amp;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=262&amp;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=161&amp;ty=144&amp;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=113447571482559845392&amp;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=2&amp;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=113&amp;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=157&amp;start=21&amp;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=21&amp;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=1t:429,r:15,s:21&gt;.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Smrk.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?q=smrk&amp;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=1366&amp;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=9O-hPTBkAEVk8M:&amp;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=http://botanika.</a:t>
            </a:r>
            <a:r>
              <a:rPr lang="cs-CZ" sz="1000" dirty="0" err="1" smtClean="0"/>
              <a:t>wendys.cz</a:t>
            </a:r>
            <a:r>
              <a:rPr lang="cs-CZ" sz="1000" dirty="0" smtClean="0"/>
              <a:t>/kytky/foto.</a:t>
            </a:r>
            <a:r>
              <a:rPr lang="cs-CZ" sz="1000" dirty="0" err="1" smtClean="0"/>
              <a:t>php</a:t>
            </a:r>
            <a:r>
              <a:rPr lang="cs-CZ" sz="1000" dirty="0" smtClean="0"/>
              <a:t>%3F632:3&amp;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=ZzrmDXgi9xUPAM&amp;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=http://botanika.</a:t>
            </a:r>
            <a:r>
              <a:rPr lang="cs-CZ" sz="1000" dirty="0" err="1" smtClean="0"/>
              <a:t>wendys.cz</a:t>
            </a:r>
            <a:r>
              <a:rPr lang="cs-CZ" sz="1000" dirty="0" smtClean="0"/>
              <a:t>/foto/O632_3.jpg&amp;w=800&amp;h=600&amp;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=gH7CTpfaI6KC4gTwwc37DA&amp;zoom=1&amp;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=1041&amp;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=269&amp;dur=4836&amp;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=194&amp;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=259&amp;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=164&amp;ty=157&amp;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=113447571482559845392&amp;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=2&amp;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=111&amp;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=137&amp;start=29&amp;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=30&amp;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=1t:429,r:29,s:29 &gt;.</a:t>
            </a:r>
          </a:p>
          <a:p>
            <a:endParaRPr lang="cs-CZ" sz="1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35352"/>
          </a:xfrm>
        </p:spPr>
        <p:txBody>
          <a:bodyPr>
            <a:normAutofit/>
          </a:bodyPr>
          <a:lstStyle/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Smrk </a:t>
            </a:r>
            <a:r>
              <a:rPr lang="cs-CZ" sz="1000" dirty="0" err="1" smtClean="0"/>
              <a:t>ztepilý</a:t>
            </a:r>
            <a:r>
              <a:rPr lang="cs-CZ" sz="1000" dirty="0" smtClean="0"/>
              <a:t>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?q=smrk+</a:t>
            </a:r>
            <a:r>
              <a:rPr lang="cs-CZ" sz="1000" dirty="0" err="1" smtClean="0"/>
              <a:t>ztepil</a:t>
            </a:r>
            <a:r>
              <a:rPr lang="cs-CZ" sz="1000" dirty="0" smtClean="0"/>
              <a:t>%C3%BD&amp;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=1366&amp;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</a:t>
            </a:r>
            <a:r>
              <a:rPr lang="cs-CZ" sz="1000" dirty="0" err="1" smtClean="0"/>
              <a:t>aCTwgsIlygGRgM</a:t>
            </a:r>
            <a:r>
              <a:rPr lang="cs-CZ" sz="1000" dirty="0" smtClean="0"/>
              <a:t>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dreviny</a:t>
            </a:r>
            <a:r>
              <a:rPr lang="cs-CZ" sz="1000" dirty="0" smtClean="0"/>
              <a:t>-</a:t>
            </a:r>
            <a:r>
              <a:rPr lang="cs-CZ" sz="1000" dirty="0" err="1" smtClean="0"/>
              <a:t>okrasne.cz</a:t>
            </a:r>
            <a:r>
              <a:rPr lang="cs-CZ" sz="1000" dirty="0" smtClean="0"/>
              <a:t>/</a:t>
            </a:r>
            <a:r>
              <a:rPr lang="cs-CZ" sz="1000" dirty="0" err="1" smtClean="0"/>
              <a:t>jehlicnany</a:t>
            </a:r>
            <a:r>
              <a:rPr lang="cs-CZ" sz="1000" dirty="0" smtClean="0"/>
              <a:t>/smrk/</a:t>
            </a:r>
            <a:r>
              <a:rPr lang="cs-CZ" sz="1000" dirty="0" err="1" smtClean="0"/>
              <a:t>picea</a:t>
            </a:r>
            <a:r>
              <a:rPr lang="cs-CZ" sz="1000" dirty="0" smtClean="0"/>
              <a:t>-</a:t>
            </a:r>
            <a:r>
              <a:rPr lang="cs-CZ" sz="1000" dirty="0" err="1" smtClean="0"/>
              <a:t>abies</a:t>
            </a:r>
            <a:r>
              <a:rPr lang="cs-CZ" sz="1000" dirty="0" smtClean="0"/>
              <a:t>-</a:t>
            </a:r>
            <a:r>
              <a:rPr lang="cs-CZ" sz="1000" dirty="0" err="1" smtClean="0"/>
              <a:t>pruhoniciana</a:t>
            </a:r>
            <a:r>
              <a:rPr lang="cs-CZ" sz="1000" dirty="0" smtClean="0"/>
              <a:t>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=GCqccFqqo958LM&amp;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dreviny</a:t>
            </a:r>
            <a:r>
              <a:rPr lang="cs-CZ" sz="1000" dirty="0" smtClean="0"/>
              <a:t>-</a:t>
            </a:r>
            <a:r>
              <a:rPr lang="cs-CZ" sz="1000" dirty="0" err="1" smtClean="0"/>
              <a:t>okrasne.cz</a:t>
            </a:r>
            <a:r>
              <a:rPr lang="cs-CZ" sz="1000" dirty="0" smtClean="0"/>
              <a:t>/foto/</a:t>
            </a:r>
            <a:r>
              <a:rPr lang="cs-CZ" sz="1000" dirty="0" err="1" smtClean="0"/>
              <a:t>jehlicnany</a:t>
            </a:r>
            <a:r>
              <a:rPr lang="cs-CZ" sz="1000" dirty="0" smtClean="0"/>
              <a:t>/pic_ab_pruh.</a:t>
            </a:r>
            <a:r>
              <a:rPr lang="cs-CZ" sz="1000" dirty="0" err="1" smtClean="0"/>
              <a:t>jpg</a:t>
            </a:r>
            <a:r>
              <a:rPr lang="cs-CZ" sz="1000" dirty="0" smtClean="0"/>
              <a:t>&amp;w=450&amp;h=600&amp;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=bIDCTu2uLIyB4ASCs92nDQ&amp;zoom=1&amp;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=761&amp;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=217&amp;dur=1108&amp;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=259&amp;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=194&amp;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=111&amp;ty=181&amp;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=113447571482559845392&amp;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=133&amp;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=99&amp;start=0&amp;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=28&amp;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=1t:429,r:24,s:0 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Borovice.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?q=borovice&amp;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=1366&amp;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=uRjD1CXfwBSeBM:&amp;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tetakaterina.cz</a:t>
            </a:r>
            <a:r>
              <a:rPr lang="cs-CZ" sz="1000" dirty="0" smtClean="0"/>
              <a:t>/61-keltsky-horoskop/332-borovice--</a:t>
            </a:r>
            <a:r>
              <a:rPr lang="cs-CZ" sz="1000" dirty="0" err="1" smtClean="0"/>
              <a:t>houzevnata</a:t>
            </a:r>
            <a:r>
              <a:rPr lang="cs-CZ" sz="1000" dirty="0" smtClean="0"/>
              <a:t>-v-a-v-</a:t>
            </a:r>
            <a:r>
              <a:rPr lang="cs-CZ" sz="1000" dirty="0" err="1" smtClean="0"/>
              <a:t>lasce</a:t>
            </a:r>
            <a:r>
              <a:rPr lang="cs-CZ" sz="1000" dirty="0" smtClean="0"/>
              <a:t>-</a:t>
            </a:r>
            <a:r>
              <a:rPr lang="cs-CZ" sz="1000" dirty="0" err="1" smtClean="0"/>
              <a:t>zranitelna.html</a:t>
            </a:r>
            <a:r>
              <a:rPr lang="cs-CZ" sz="1000" dirty="0" smtClean="0"/>
              <a:t>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=GpAypeODrFJm5M&amp;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tetakaterina.cz</a:t>
            </a:r>
            <a:r>
              <a:rPr lang="cs-CZ" sz="1000" dirty="0" smtClean="0"/>
              <a:t>/</a:t>
            </a:r>
            <a:r>
              <a:rPr lang="cs-CZ" sz="1000" dirty="0" err="1" smtClean="0"/>
              <a:t>images</a:t>
            </a:r>
            <a:r>
              <a:rPr lang="cs-CZ" sz="1000" dirty="0" smtClean="0"/>
              <a:t>/332-borovice.</a:t>
            </a:r>
            <a:r>
              <a:rPr lang="cs-CZ" sz="1000" dirty="0" err="1" smtClean="0"/>
              <a:t>jpg</a:t>
            </a:r>
            <a:r>
              <a:rPr lang="cs-CZ" sz="1000" dirty="0" smtClean="0"/>
              <a:t>&amp;w=450&amp;h=600&amp;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=BoHCTojsC4PU4QSctKyLDQ&amp;zoom=1&amp;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=609&amp;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=48&amp;dur=4056&amp;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=259&amp;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=194&amp;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=106&amp;ty=145&amp;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=113447571482559845392&amp;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=107&amp;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=85&amp;start=0&amp;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=29&amp;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=1t:429,r:3,s:0 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Borovice.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?q=borovice&amp;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=1366&amp;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</a:t>
            </a:r>
            <a:r>
              <a:rPr lang="cs-CZ" sz="1000" dirty="0" err="1" smtClean="0"/>
              <a:t>yNtXhkqsWGeMlM</a:t>
            </a:r>
            <a:r>
              <a:rPr lang="cs-CZ" sz="1000" dirty="0" smtClean="0"/>
              <a:t>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=http://botanika.</a:t>
            </a:r>
            <a:r>
              <a:rPr lang="cs-CZ" sz="1000" dirty="0" err="1" smtClean="0"/>
              <a:t>wendys.cz</a:t>
            </a:r>
            <a:r>
              <a:rPr lang="cs-CZ" sz="1000" dirty="0" smtClean="0"/>
              <a:t>/kytky/K539.php&amp;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=Cozg9gsDsj5SRM&amp;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=http://botanika.</a:t>
            </a:r>
            <a:r>
              <a:rPr lang="cs-CZ" sz="1000" dirty="0" err="1" smtClean="0"/>
              <a:t>wendys.cz</a:t>
            </a:r>
            <a:r>
              <a:rPr lang="cs-CZ" sz="1000" dirty="0" smtClean="0"/>
              <a:t>/kytky/</a:t>
            </a:r>
            <a:r>
              <a:rPr lang="cs-CZ" sz="1000" dirty="0" err="1" smtClean="0"/>
              <a:t>prew.php</a:t>
            </a:r>
            <a:r>
              <a:rPr lang="cs-CZ" sz="1000" dirty="0" smtClean="0"/>
              <a:t>%253F../foto/O539_1.jpg&amp;w=255&amp;h=340&amp;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=BoHCTojsC4PU4QSctKyLDQ&amp;zoom=1&amp;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rc</a:t>
            </a:r>
            <a:r>
              <a:rPr lang="cs-CZ" sz="1000" dirty="0" smtClean="0"/>
              <a:t>&amp;dur=94&amp;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=113447571482559845392&amp;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=116&amp;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=87&amp;start=0&amp;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=21&amp;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=1t:429,r:24,s:0&amp;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=56&amp;ty=24 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Jedle.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?q=jedle&amp;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=1366&amp;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=5DrGPoAWywtoGM:&amp;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uspza.cz</a:t>
            </a:r>
            <a:r>
              <a:rPr lang="cs-CZ" sz="1000" dirty="0" smtClean="0"/>
              <a:t>/index.</a:t>
            </a:r>
            <a:r>
              <a:rPr lang="cs-CZ" sz="1000" dirty="0" err="1" smtClean="0"/>
              <a:t>php</a:t>
            </a:r>
            <a:r>
              <a:rPr lang="cs-CZ" sz="1000" dirty="0" smtClean="0"/>
              <a:t>%3Fid%3D10369&amp;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=0YoG15ju8fy_TM&amp;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uspza.cz</a:t>
            </a:r>
            <a:r>
              <a:rPr lang="cs-CZ" sz="1000" dirty="0" smtClean="0"/>
              <a:t>/obrazky5/06-jedle_06_</a:t>
            </a:r>
            <a:r>
              <a:rPr lang="cs-CZ" sz="1000" dirty="0" err="1" smtClean="0"/>
              <a:t>big.jpg</a:t>
            </a:r>
            <a:r>
              <a:rPr lang="cs-CZ" sz="1000" dirty="0" smtClean="0"/>
              <a:t>&amp;w=600&amp;h=450&amp;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=YYXCTu7rIvDa4QTj7JyJDQ&amp;zoom=1&amp;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=693&amp;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=283&amp;dur=437&amp;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=194&amp;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=259&amp;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=125&amp;ty=107&amp;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=113447571482559845392&amp;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=109&amp;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=143&amp;start=0&amp;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=30&amp;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=1t:429,r:15,s:0&gt;.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Jedle.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?q=jedle&amp;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=1366&amp;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=t8cpF3wZx8UkDM:&amp;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zahradnictvifous.cz</a:t>
            </a:r>
            <a:r>
              <a:rPr lang="cs-CZ" sz="1000" dirty="0" smtClean="0"/>
              <a:t>/</a:t>
            </a:r>
            <a:r>
              <a:rPr lang="cs-CZ" sz="1000" dirty="0" err="1" smtClean="0"/>
              <a:t>zahradnictvi</a:t>
            </a:r>
            <a:r>
              <a:rPr lang="cs-CZ" sz="1000" dirty="0" smtClean="0"/>
              <a:t>-fous.</a:t>
            </a:r>
            <a:r>
              <a:rPr lang="cs-CZ" sz="1000" dirty="0" err="1" smtClean="0"/>
              <a:t>php</a:t>
            </a:r>
            <a:r>
              <a:rPr lang="cs-CZ" sz="1000" dirty="0" smtClean="0"/>
              <a:t>%3Fs%3Dokrasne-</a:t>
            </a:r>
            <a:r>
              <a:rPr lang="cs-CZ" sz="1000" dirty="0" err="1" smtClean="0"/>
              <a:t>dreviny</a:t>
            </a:r>
            <a:r>
              <a:rPr lang="cs-CZ" sz="1000" dirty="0" smtClean="0"/>
              <a:t>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=bE3OW4z77pLBfM&amp;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zahradnictvifous.cz</a:t>
            </a:r>
            <a:r>
              <a:rPr lang="cs-CZ" sz="1000" dirty="0" smtClean="0"/>
              <a:t>/</a:t>
            </a:r>
            <a:r>
              <a:rPr lang="cs-CZ" sz="1000" dirty="0" err="1" smtClean="0"/>
              <a:t>pcss</a:t>
            </a:r>
            <a:r>
              <a:rPr lang="cs-CZ" sz="1000" dirty="0" smtClean="0"/>
              <a:t>/</a:t>
            </a:r>
            <a:r>
              <a:rPr lang="cs-CZ" sz="1000" dirty="0" err="1" smtClean="0"/>
              <a:t>okrasne</a:t>
            </a:r>
            <a:r>
              <a:rPr lang="cs-CZ" sz="1000" dirty="0" smtClean="0"/>
              <a:t>-</a:t>
            </a:r>
            <a:r>
              <a:rPr lang="cs-CZ" sz="1000" dirty="0" err="1" smtClean="0"/>
              <a:t>dreviny</a:t>
            </a:r>
            <a:r>
              <a:rPr lang="cs-CZ" sz="1000" dirty="0" smtClean="0"/>
              <a:t>/</a:t>
            </a:r>
            <a:r>
              <a:rPr lang="cs-CZ" sz="1000" dirty="0" err="1" smtClean="0"/>
              <a:t>big</a:t>
            </a:r>
            <a:r>
              <a:rPr lang="cs-CZ" sz="1000" dirty="0" smtClean="0"/>
              <a:t>/jedle-</a:t>
            </a:r>
            <a:r>
              <a:rPr lang="cs-CZ" sz="1000" dirty="0" err="1" smtClean="0"/>
              <a:t>abies</a:t>
            </a:r>
            <a:r>
              <a:rPr lang="cs-CZ" sz="1000" dirty="0" smtClean="0"/>
              <a:t>-</a:t>
            </a:r>
            <a:r>
              <a:rPr lang="cs-CZ" sz="1000" dirty="0" err="1" smtClean="0"/>
              <a:t>sibirica.jpg</a:t>
            </a:r>
            <a:r>
              <a:rPr lang="cs-CZ" sz="1000" dirty="0" smtClean="0"/>
              <a:t>&amp;w=480&amp;h=640&amp;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=YYXCTu7rIvDa4QTj7JyJDQ&amp;zoom=1&amp;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=489&amp;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=217&amp;dur=2371&amp;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=259&amp;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=194&amp;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=85&amp;ty=139&amp;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=113447571482559845392&amp;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=4&amp;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=110&amp;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=97&amp;start=86&amp;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=27&amp;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=1t:429,r:3,s:86&gt;.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Modřín.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</a:t>
            </a:r>
            <a:r>
              <a:rPr lang="cs-CZ" sz="1000" dirty="0" err="1" smtClean="0"/>
              <a:t>mod</a:t>
            </a:r>
            <a:r>
              <a:rPr lang="cs-CZ" sz="1000" dirty="0" smtClean="0"/>
              <a:t>%C5%99%C3%</a:t>
            </a:r>
            <a:r>
              <a:rPr lang="cs-CZ" sz="1000" dirty="0" err="1" smtClean="0"/>
              <a:t>ADn</a:t>
            </a:r>
            <a:r>
              <a:rPr lang="cs-CZ" sz="1000" dirty="0" smtClean="0"/>
              <a:t>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=1366&amp;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=zUKblU8QTmhWrM:&amp;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eprojekty.cz</a:t>
            </a:r>
            <a:r>
              <a:rPr lang="cs-CZ" sz="1000" dirty="0" smtClean="0"/>
              <a:t>/weby/demo/envi05/</a:t>
            </a:r>
            <a:r>
              <a:rPr lang="cs-CZ" sz="1000" dirty="0" err="1" smtClean="0"/>
              <a:t>modrin</a:t>
            </a:r>
            <a:r>
              <a:rPr lang="cs-CZ" sz="1000" dirty="0" smtClean="0"/>
              <a:t>-</a:t>
            </a:r>
            <a:r>
              <a:rPr lang="cs-CZ" sz="1000" dirty="0" err="1" smtClean="0"/>
              <a:t>opadavy.aspx</a:t>
            </a:r>
            <a:r>
              <a:rPr lang="cs-CZ" sz="1000" dirty="0" smtClean="0"/>
              <a:t>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=jVFpitRWrK6dIM&amp;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eprojekty.cz</a:t>
            </a:r>
            <a:r>
              <a:rPr lang="cs-CZ" sz="1000" dirty="0" smtClean="0"/>
              <a:t>/weby/demo/_</a:t>
            </a:r>
            <a:r>
              <a:rPr lang="cs-CZ" sz="1000" dirty="0" err="1" smtClean="0"/>
              <a:t>app</a:t>
            </a:r>
            <a:r>
              <a:rPr lang="cs-CZ" sz="1000" dirty="0" smtClean="0"/>
              <a:t>/</a:t>
            </a:r>
            <a:r>
              <a:rPr lang="cs-CZ" sz="1000" dirty="0" err="1" smtClean="0"/>
              <a:t>Repository</a:t>
            </a:r>
            <a:r>
              <a:rPr lang="cs-CZ" sz="1000" dirty="0" smtClean="0"/>
              <a:t>/yy2009/mm10/dd15/3467.jpg&amp;w=1000&amp;h=661&amp;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=R4bCTrfKPJPV4QSlt4S9DQ&amp;zoom=1&amp;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=625&amp;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=175&amp;dur=1872&amp;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=182&amp;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=276&amp;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=103&amp;ty=121&amp;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=113447571482559845392&amp;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=106&amp;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=140&amp;start=0&amp;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=28&amp;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=1t:429,r:4,s:0&gt;.</a:t>
            </a:r>
          </a:p>
          <a:p>
            <a:endParaRPr lang="cs-CZ" sz="10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35352"/>
          </a:xfrm>
        </p:spPr>
        <p:txBody>
          <a:bodyPr>
            <a:normAutofit/>
          </a:bodyPr>
          <a:lstStyle/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Modřín.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</a:t>
            </a:r>
            <a:r>
              <a:rPr lang="cs-CZ" sz="1000" dirty="0" err="1" smtClean="0"/>
              <a:t>mod</a:t>
            </a:r>
            <a:r>
              <a:rPr lang="cs-CZ" sz="1000" dirty="0" smtClean="0"/>
              <a:t>%C5%99%C3%</a:t>
            </a:r>
            <a:r>
              <a:rPr lang="cs-CZ" sz="1000" dirty="0" err="1" smtClean="0"/>
              <a:t>ADn</a:t>
            </a:r>
            <a:r>
              <a:rPr lang="cs-CZ" sz="1000" dirty="0" smtClean="0"/>
              <a:t>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=1366&amp;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=EbWWvrg6SHt2SM:&amp;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fotoatlaspr.zs-sychrov6.sweb.cz/modrin-opadavy.html&amp;docid=X8rUxNpyxwaXeM&amp;imgurl=http://fotoatlaspr.zs-sychrov6.sweb.cz/modriny-jaro.JPG&amp;w=500&amp;h=555&amp;ei=R4bCTrfKPJPV4QSlt4S9DQ&amp;zoom=1&amp;iact=hc&amp;vpx=1077&amp;vpy=240&amp;dur=2106&amp;hovh=237&amp;hovw=213&amp;tx=118&amp;ty=137&amp;sig=113447571482559845392&amp;page=7&amp;tbnh=115&amp;tbnw=111&amp;start=157&amp;ndsp=24&amp;ved=1t:429,r:23,s:157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Dub.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?q=dub&amp;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=1366&amp;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=D0PCvL1geuALfM:&amp;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kct.cz</a:t>
            </a:r>
            <a:r>
              <a:rPr lang="cs-CZ" sz="1000" dirty="0" smtClean="0"/>
              <a:t>/</a:t>
            </a:r>
            <a:r>
              <a:rPr lang="cs-CZ" sz="1000" dirty="0" err="1" smtClean="0"/>
              <a:t>oblastni</a:t>
            </a:r>
            <a:r>
              <a:rPr lang="cs-CZ" sz="1000" dirty="0" smtClean="0"/>
              <a:t>-</a:t>
            </a:r>
            <a:r>
              <a:rPr lang="cs-CZ" sz="1000" dirty="0" err="1" smtClean="0"/>
              <a:t>deleni</a:t>
            </a:r>
            <a:r>
              <a:rPr lang="cs-CZ" sz="1000" dirty="0" smtClean="0"/>
              <a:t>/</a:t>
            </a:r>
            <a:r>
              <a:rPr lang="cs-CZ" sz="1000" dirty="0" err="1" smtClean="0"/>
              <a:t>kct</a:t>
            </a:r>
            <a:r>
              <a:rPr lang="cs-CZ" sz="1000" dirty="0" smtClean="0"/>
              <a:t>-</a:t>
            </a:r>
            <a:r>
              <a:rPr lang="cs-CZ" sz="1000" dirty="0" err="1" smtClean="0"/>
              <a:t>karlovarsky</a:t>
            </a:r>
            <a:r>
              <a:rPr lang="cs-CZ" sz="1000" dirty="0" smtClean="0"/>
              <a:t>-kraj/</a:t>
            </a:r>
            <a:r>
              <a:rPr lang="cs-CZ" sz="1000" dirty="0" err="1" smtClean="0"/>
              <a:t>fotogalerie</a:t>
            </a:r>
            <a:r>
              <a:rPr lang="cs-CZ" sz="1000" dirty="0" smtClean="0"/>
              <a:t>-oblast-</a:t>
            </a:r>
            <a:r>
              <a:rPr lang="cs-CZ" sz="1000" dirty="0" err="1" smtClean="0"/>
              <a:t>kct</a:t>
            </a:r>
            <a:r>
              <a:rPr lang="cs-CZ" sz="1000" dirty="0" smtClean="0"/>
              <a:t>-</a:t>
            </a:r>
            <a:r>
              <a:rPr lang="cs-CZ" sz="1000" dirty="0" err="1" smtClean="0"/>
              <a:t>karlo</a:t>
            </a:r>
            <a:r>
              <a:rPr lang="cs-CZ" sz="1000" dirty="0" smtClean="0"/>
              <a:t>/</a:t>
            </a:r>
            <a:r>
              <a:rPr lang="cs-CZ" sz="1000" dirty="0" err="1" smtClean="0"/>
              <a:t>priroda</a:t>
            </a:r>
            <a:r>
              <a:rPr lang="cs-CZ" sz="1000" dirty="0" smtClean="0"/>
              <a:t>-</a:t>
            </a:r>
            <a:r>
              <a:rPr lang="cs-CZ" sz="1000" dirty="0" err="1" smtClean="0"/>
              <a:t>chanena</a:t>
            </a:r>
            <a:r>
              <a:rPr lang="cs-CZ" sz="1000" dirty="0" smtClean="0"/>
              <a:t>-</a:t>
            </a:r>
            <a:r>
              <a:rPr lang="cs-CZ" sz="1000" dirty="0" err="1" smtClean="0"/>
              <a:t>uzemi</a:t>
            </a:r>
            <a:r>
              <a:rPr lang="cs-CZ" sz="1000" dirty="0" smtClean="0"/>
              <a:t>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=MtRH7I9luAtDVM&amp;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kct.cz</a:t>
            </a:r>
            <a:r>
              <a:rPr lang="cs-CZ" sz="1000" dirty="0" smtClean="0"/>
              <a:t>/</a:t>
            </a:r>
            <a:r>
              <a:rPr lang="cs-CZ" sz="1000" dirty="0" err="1" smtClean="0"/>
              <a:t>imgs</a:t>
            </a:r>
            <a:r>
              <a:rPr lang="cs-CZ" sz="1000" dirty="0" smtClean="0"/>
              <a:t>/</a:t>
            </a:r>
            <a:r>
              <a:rPr lang="cs-CZ" sz="1000" dirty="0" err="1" smtClean="0"/>
              <a:t>upload</a:t>
            </a:r>
            <a:r>
              <a:rPr lang="cs-CZ" sz="1000" dirty="0" smtClean="0"/>
              <a:t>/uf00002317_</a:t>
            </a:r>
            <a:r>
              <a:rPr lang="cs-CZ" sz="1000" dirty="0" err="1" smtClean="0"/>
              <a:t>jedlicna</a:t>
            </a:r>
            <a:r>
              <a:rPr lang="cs-CZ" sz="1000" dirty="0" smtClean="0"/>
              <a:t>_dub.JPG&amp;w=383&amp;h=510&amp;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=5InCTpbFOueQ4gTxwLC0DQ&amp;zoom=1&amp;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rc</a:t>
            </a:r>
            <a:r>
              <a:rPr lang="cs-CZ" sz="1000" dirty="0" smtClean="0"/>
              <a:t>&amp;dur=359&amp;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=113447571482559845392&amp;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=118&amp;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=90&amp;start=0&amp;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=21&amp;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=1t:429,r:11,s:0&amp;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=48&amp;ty=57&gt;.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Dub.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?q=dub&amp;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=1366&amp;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=wS7MAuP825A0QM:&amp;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=http://botanika.borec.</a:t>
            </a:r>
            <a:r>
              <a:rPr lang="cs-CZ" sz="1000" dirty="0" err="1" smtClean="0"/>
              <a:t>cz</a:t>
            </a:r>
            <a:r>
              <a:rPr lang="cs-CZ" sz="1000" dirty="0" smtClean="0"/>
              <a:t>/dub_letni.</a:t>
            </a:r>
            <a:r>
              <a:rPr lang="cs-CZ" sz="1000" dirty="0" err="1" smtClean="0"/>
              <a:t>php</a:t>
            </a:r>
            <a:r>
              <a:rPr lang="cs-CZ" sz="1000" dirty="0" smtClean="0"/>
              <a:t>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=TOzk2JMt1y7tNM&amp;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=http://botanika.borec.</a:t>
            </a:r>
            <a:r>
              <a:rPr lang="cs-CZ" sz="1000" dirty="0" err="1" smtClean="0"/>
              <a:t>cz</a:t>
            </a:r>
            <a:r>
              <a:rPr lang="cs-CZ" sz="1000" dirty="0" smtClean="0"/>
              <a:t>/fota/dub_letni1.jpg&amp;w=1022&amp;h=844&amp;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=5InCTpbFOueQ4gTxwLC0DQ&amp;zoom=1&amp;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=85&amp;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=167&amp;dur=1124&amp;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=204&amp;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=247&amp;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=149&amp;ty=132&amp;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=113447571482559845392&amp;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=111&amp;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=141&amp;start=0&amp;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=26&amp;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=1t:429,r:0,s:0&gt;.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Javor.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?q=javor&amp;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=1366&amp;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=0XPusOGqvH1jFM:&amp;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guh.cz</a:t>
            </a:r>
            <a:r>
              <a:rPr lang="cs-CZ" sz="1000" dirty="0" smtClean="0"/>
              <a:t>/</a:t>
            </a:r>
            <a:r>
              <a:rPr lang="cs-CZ" sz="1000" dirty="0" err="1" smtClean="0"/>
              <a:t>edu</a:t>
            </a:r>
            <a:r>
              <a:rPr lang="cs-CZ" sz="1000" dirty="0" smtClean="0"/>
              <a:t>/</a:t>
            </a:r>
            <a:r>
              <a:rPr lang="cs-CZ" sz="1000" dirty="0" err="1" smtClean="0"/>
              <a:t>bi</a:t>
            </a:r>
            <a:r>
              <a:rPr lang="cs-CZ" sz="1000" dirty="0" smtClean="0"/>
              <a:t>/biologie_rostliny/html03/foto_008.html&amp;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</a:t>
            </a:r>
            <a:r>
              <a:rPr lang="cs-CZ" sz="1000" dirty="0" err="1" smtClean="0"/>
              <a:t>UoGnVrLLZVIjTM</a:t>
            </a:r>
            <a:r>
              <a:rPr lang="cs-CZ" sz="1000" dirty="0" smtClean="0"/>
              <a:t>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guh.cz</a:t>
            </a:r>
            <a:r>
              <a:rPr lang="cs-CZ" sz="1000" dirty="0" smtClean="0"/>
              <a:t>/</a:t>
            </a:r>
            <a:r>
              <a:rPr lang="cs-CZ" sz="1000" dirty="0" err="1" smtClean="0"/>
              <a:t>edu</a:t>
            </a:r>
            <a:r>
              <a:rPr lang="cs-CZ" sz="1000" dirty="0" smtClean="0"/>
              <a:t>/</a:t>
            </a:r>
            <a:r>
              <a:rPr lang="cs-CZ" sz="1000" dirty="0" err="1" smtClean="0"/>
              <a:t>bi</a:t>
            </a:r>
            <a:r>
              <a:rPr lang="cs-CZ" sz="1000" dirty="0" smtClean="0"/>
              <a:t>/biologie_rostliny/foto03/foto_008.jpg&amp;w=573&amp;h=400&amp;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=lozCTpmfJ4j24QSckbyUDQ&amp;zoom=1&amp;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=420&amp;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=205&amp;dur=62&amp;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=187&amp;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=269&amp;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=171&amp;ty=118&amp;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=113447571482559845392&amp;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=3&amp;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=116&amp;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=149&amp;start=53&amp;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=26&amp;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=1t:429,r:2,s:53 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Javor.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?q=javor&amp;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=1366&amp;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=rgbB84aMTiqmUM:&amp;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sharkan.net</a:t>
            </a:r>
            <a:r>
              <a:rPr lang="cs-CZ" sz="1000" dirty="0" smtClean="0"/>
              <a:t>/99-javor-francouzsky-javor-</a:t>
            </a:r>
            <a:r>
              <a:rPr lang="cs-CZ" sz="1000" dirty="0" err="1" smtClean="0"/>
              <a:t>montpeliersky</a:t>
            </a:r>
            <a:r>
              <a:rPr lang="cs-CZ" sz="1000" dirty="0" smtClean="0"/>
              <a:t>-</a:t>
            </a:r>
            <a:r>
              <a:rPr lang="cs-CZ" sz="1000" dirty="0" err="1" smtClean="0"/>
              <a:t>acer</a:t>
            </a:r>
            <a:r>
              <a:rPr lang="cs-CZ" sz="1000" dirty="0" smtClean="0"/>
              <a:t>-</a:t>
            </a:r>
            <a:r>
              <a:rPr lang="cs-CZ" sz="1000" dirty="0" err="1" smtClean="0"/>
              <a:t>monspessulanum</a:t>
            </a:r>
            <a:r>
              <a:rPr lang="cs-CZ" sz="1000" dirty="0" smtClean="0"/>
              <a:t>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=IaZRlbZ9r6po5M&amp;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sharkan.net</a:t>
            </a:r>
            <a:r>
              <a:rPr lang="cs-CZ" sz="1000" dirty="0" smtClean="0"/>
              <a:t>/</a:t>
            </a:r>
            <a:r>
              <a:rPr lang="cs-CZ" sz="1000" dirty="0" err="1" smtClean="0"/>
              <a:t>images</a:t>
            </a:r>
            <a:r>
              <a:rPr lang="cs-CZ" sz="1000" dirty="0" smtClean="0"/>
              <a:t>/dendrologie/</a:t>
            </a:r>
            <a:r>
              <a:rPr lang="cs-CZ" sz="1000" dirty="0" err="1" smtClean="0"/>
              <a:t>acer</a:t>
            </a:r>
            <a:r>
              <a:rPr lang="cs-CZ" sz="1000" dirty="0" smtClean="0"/>
              <a:t>_</a:t>
            </a:r>
            <a:r>
              <a:rPr lang="cs-CZ" sz="1000" dirty="0" err="1" smtClean="0"/>
              <a:t>monspessulanum</a:t>
            </a:r>
            <a:r>
              <a:rPr lang="cs-CZ" sz="1000" dirty="0" smtClean="0"/>
              <a:t>/</a:t>
            </a:r>
            <a:r>
              <a:rPr lang="cs-CZ" sz="1000" dirty="0" err="1" smtClean="0"/>
              <a:t>acer</a:t>
            </a:r>
            <a:r>
              <a:rPr lang="cs-CZ" sz="1000" dirty="0" smtClean="0"/>
              <a:t>_monspessulanum01.jpg&amp;w=443&amp;h=580&amp;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=lozCTpmfJ4j24QSckbyUDQ&amp;zoom=1&amp;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rc</a:t>
            </a:r>
            <a:r>
              <a:rPr lang="cs-CZ" sz="1000" dirty="0" smtClean="0"/>
              <a:t>&amp;dur=249&amp;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=113447571482559845392&amp;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=112&amp;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=86&amp;start=0&amp;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=21&amp;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=1t:429,r:5,s:0&amp;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=48&amp;ty=69&gt;.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2011 [cit. 2011-11-15]. Lípa.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?q=l%C3%</a:t>
            </a:r>
            <a:r>
              <a:rPr lang="cs-CZ" sz="1000" dirty="0" err="1" smtClean="0"/>
              <a:t>ADpa</a:t>
            </a:r>
            <a:r>
              <a:rPr lang="cs-CZ" sz="1000" dirty="0" smtClean="0"/>
              <a:t>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=1366&amp;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=QDpPyh8vgRqQxM:&amp;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=http://botanika.borec.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lipa</a:t>
            </a:r>
            <a:r>
              <a:rPr lang="cs-CZ" sz="1000" dirty="0" smtClean="0"/>
              <a:t>_</a:t>
            </a:r>
            <a:r>
              <a:rPr lang="cs-CZ" sz="1000" dirty="0" err="1" smtClean="0"/>
              <a:t>srdcita.php</a:t>
            </a:r>
            <a:r>
              <a:rPr lang="cs-CZ" sz="1000" dirty="0" smtClean="0"/>
              <a:t>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</a:t>
            </a:r>
            <a:r>
              <a:rPr lang="cs-CZ" sz="1000" dirty="0" err="1" smtClean="0"/>
              <a:t>uPv</a:t>
            </a:r>
            <a:r>
              <a:rPr lang="cs-CZ" sz="1000" dirty="0" smtClean="0"/>
              <a:t>_Zcpg6gZm-M&amp;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=http://botanika.borec.</a:t>
            </a:r>
            <a:r>
              <a:rPr lang="cs-CZ" sz="1000" dirty="0" err="1" smtClean="0"/>
              <a:t>cz</a:t>
            </a:r>
            <a:r>
              <a:rPr lang="cs-CZ" sz="1000" dirty="0" smtClean="0"/>
              <a:t>/fota/</a:t>
            </a:r>
            <a:r>
              <a:rPr lang="cs-CZ" sz="1000" dirty="0" err="1" smtClean="0"/>
              <a:t>lipa</a:t>
            </a:r>
            <a:r>
              <a:rPr lang="cs-CZ" sz="1000" dirty="0" smtClean="0"/>
              <a:t>_srdcita1.jpg&amp;w=822&amp;h=1045&amp;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=o43CTsKoMOP54QTSl7WXDQ&amp;zoom=1&amp;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=943&amp;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=145&amp;dur=5678&amp;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=253&amp;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=199&amp;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=53&amp;ty=150&amp;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=113447571482559845392&amp;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=116&amp;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=91&amp;start=0&amp;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=25&amp;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=1t:429,r:6,s:0&gt;.</a:t>
            </a:r>
          </a:p>
          <a:p>
            <a:endParaRPr lang="cs-CZ" sz="10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048672"/>
          </a:xfrm>
        </p:spPr>
        <p:txBody>
          <a:bodyPr>
            <a:normAutofit/>
          </a:bodyPr>
          <a:lstStyle/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Lípa.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?q=l%C3%</a:t>
            </a:r>
            <a:r>
              <a:rPr lang="cs-CZ" sz="1000" dirty="0" err="1" smtClean="0"/>
              <a:t>ADpa</a:t>
            </a:r>
            <a:r>
              <a:rPr lang="cs-CZ" sz="1000" dirty="0" smtClean="0"/>
              <a:t>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=1366&amp;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=6Ibt0p-pJ9K8LM:&amp;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mladazena.maminka.cz/scripts/detail.php%3Fid%3D461295&amp;docid=9dlYk2XHyGkB5M&amp;imgurl=http://mladazena.maminka.cz/assets/mlada-zena-2/moje-zdravi/zdravi/prirodni-lekarna/080_str_nka_b.jpg&amp;w=600&amp;h=680&amp;ei=o43CTsKoMOP54QTSl7WXDQ&amp;zoom=1&amp;iact=hc&amp;vpx=351&amp;vpy=237&amp;dur=1592&amp;hovh=239&amp;hovw=211&amp;tx=113&amp;ty=189&amp;sig=113447571482559845392&amp;page=1&amp;tbnh=108&amp;tbnw=124&amp;start=0&amp;ndsp=25&amp;ved=1t:429,r:11,s:0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Jírovec.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?q=j%C3%</a:t>
            </a:r>
            <a:r>
              <a:rPr lang="cs-CZ" sz="1000" dirty="0" err="1" smtClean="0"/>
              <a:t>ADrovec</a:t>
            </a:r>
            <a:r>
              <a:rPr lang="cs-CZ" sz="1000" dirty="0" smtClean="0"/>
              <a:t>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=1366&amp;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=TLSd0V6g_</a:t>
            </a:r>
            <a:r>
              <a:rPr lang="cs-CZ" sz="1000" dirty="0" err="1" smtClean="0"/>
              <a:t>PtyPM</a:t>
            </a:r>
            <a:r>
              <a:rPr lang="cs-CZ" sz="1000" dirty="0" smtClean="0"/>
              <a:t>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cs.wikipedia.org/wiki/J%25C3%25ADrovec_ma%25C4%258Fal&amp;docid=l7OvwXEzyCKAYM&amp;imgurl=http://upload.wikimedia.org/wikipedia/commons/thumb/f/f7/Horse-chestnut_800.jpg/258px-Horse-chestnut_800.jpg&amp;w=258&amp;h=355&amp;ei=Eo7CTo7yI6-K4gTip52aDQ&amp;zoom=1&amp;iact=hc&amp;vpx=171&amp;vpy=112&amp;dur=3666&amp;hovh=263&amp;hovw=191&amp;tx=134&amp;ty=200&amp;sig=113447571482559845392&amp;page=1&amp;tbnh=133&amp;tbnw=97&amp;start=0&amp;ndsp=22&amp;ved=1t:429,r:0,s:0 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2009 [cit. 2011-11-15]. Jírovec.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?q=j%C3%</a:t>
            </a:r>
            <a:r>
              <a:rPr lang="cs-CZ" sz="1000" dirty="0" err="1" smtClean="0"/>
              <a:t>ADrovec</a:t>
            </a:r>
            <a:r>
              <a:rPr lang="cs-CZ" sz="1000" dirty="0" smtClean="0"/>
              <a:t>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=1366&amp;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=hFo5MyKXK5q1ZM:&amp;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kmotrdrobek.blog.cz/0905/bylinky-j&amp;docid=5pkdxjKcN2P_oM&amp;imgurl=http://nd01.jxs.cz/243/497/ae2f2eee33_46544307_o2.jpg&amp;w=315&amp;h=480&amp;ei=Eo7CTo7yI6-K4gTip52aDQ&amp;zoom=1&amp;iact=hc&amp;vpx=224&amp;vpy=199&amp;dur=2449&amp;hovh=277&amp;hovw=182&amp;tx=101&amp;ty=233&amp;sig=113447571482559845392&amp;page=3&amp;tbnh=126&amp;tbnw=83&amp;start=49&amp;ndsp=26&amp;ved=1t:429,r:1,s:49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Liška.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?q=li%C5%A1ka&amp;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=1145&amp;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</a:t>
            </a:r>
            <a:r>
              <a:rPr lang="cs-CZ" sz="1000" dirty="0" err="1" smtClean="0"/>
              <a:t>MXiMblHCdIyZWM</a:t>
            </a:r>
            <a:r>
              <a:rPr lang="cs-CZ" sz="1000" dirty="0" smtClean="0"/>
              <a:t>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reiki</a:t>
            </a:r>
            <a:r>
              <a:rPr lang="cs-CZ" sz="1000" dirty="0" smtClean="0"/>
              <a:t>-oasa.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samanske</a:t>
            </a:r>
            <a:r>
              <a:rPr lang="cs-CZ" sz="1000" dirty="0" smtClean="0"/>
              <a:t>-cesty/</a:t>
            </a:r>
            <a:r>
              <a:rPr lang="cs-CZ" sz="1000" dirty="0" err="1" smtClean="0"/>
              <a:t>silova</a:t>
            </a:r>
            <a:r>
              <a:rPr lang="cs-CZ" sz="1000" dirty="0" smtClean="0"/>
              <a:t>-</a:t>
            </a:r>
            <a:r>
              <a:rPr lang="cs-CZ" sz="1000" dirty="0" err="1" smtClean="0"/>
              <a:t>zvirata</a:t>
            </a:r>
            <a:r>
              <a:rPr lang="cs-CZ" sz="1000" dirty="0" smtClean="0"/>
              <a:t>/</a:t>
            </a:r>
            <a:r>
              <a:rPr lang="cs-CZ" sz="1000" dirty="0" err="1" smtClean="0"/>
              <a:t>liska</a:t>
            </a:r>
            <a:r>
              <a:rPr lang="cs-CZ" sz="1000" dirty="0" smtClean="0"/>
              <a:t>/&amp;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=aBkT9YB9ASr7uM&amp;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rauhhaardachshunde.de</a:t>
            </a:r>
            <a:r>
              <a:rPr lang="cs-CZ" sz="1000" dirty="0" smtClean="0"/>
              <a:t>/neuebilder2004/der_</a:t>
            </a:r>
            <a:r>
              <a:rPr lang="cs-CZ" sz="1000" dirty="0" err="1" smtClean="0"/>
              <a:t>fuchs</a:t>
            </a:r>
            <a:r>
              <a:rPr lang="cs-CZ" sz="1000" dirty="0" smtClean="0"/>
              <a:t>_</a:t>
            </a:r>
            <a:r>
              <a:rPr lang="cs-CZ" sz="1000" dirty="0" err="1" smtClean="0"/>
              <a:t>ist</a:t>
            </a:r>
            <a:r>
              <a:rPr lang="cs-CZ" sz="1000" dirty="0" smtClean="0"/>
              <a:t>_</a:t>
            </a:r>
            <a:r>
              <a:rPr lang="cs-CZ" sz="1000" dirty="0" err="1" smtClean="0"/>
              <a:t>wach.jpg</a:t>
            </a:r>
            <a:r>
              <a:rPr lang="cs-CZ" sz="1000" dirty="0" smtClean="0"/>
              <a:t>&amp;w=600&amp;h=450&amp;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=sJXCTunAK86N4gTC9qmoDQ&amp;zoom=1&amp;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=839&amp;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=282&amp;dur=1748&amp;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=194&amp;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=259&amp;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=215&amp;ty=128&amp;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=113447571482559845392&amp;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=2&amp;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=113&amp;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=152&amp;start=18&amp;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=19&amp;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=1t:429,r:18,s:18&gt;.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Srna.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?q=srna&amp;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=1145&amp;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</a:t>
            </a:r>
            <a:r>
              <a:rPr lang="cs-CZ" sz="1000" dirty="0" err="1" smtClean="0"/>
              <a:t>qIU</a:t>
            </a:r>
            <a:r>
              <a:rPr lang="cs-CZ" sz="1000" dirty="0" smtClean="0"/>
              <a:t>-5pv9rkKi3M:&amp;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=http://www.myslivci-</a:t>
            </a:r>
            <a:r>
              <a:rPr lang="cs-CZ" sz="1000" dirty="0" err="1" smtClean="0"/>
              <a:t>vsk.cz</a:t>
            </a:r>
            <a:r>
              <a:rPr lang="cs-CZ" sz="1000" dirty="0" smtClean="0"/>
              <a:t>/foto/srna-se-</a:t>
            </a:r>
            <a:r>
              <a:rPr lang="cs-CZ" sz="1000" dirty="0" err="1" smtClean="0"/>
              <a:t>srncetem</a:t>
            </a:r>
            <a:r>
              <a:rPr lang="cs-CZ" sz="1000" dirty="0" smtClean="0"/>
              <a:t>/&amp;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=FCBGmIyZc1esdM&amp;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=http://www.myslivci-</a:t>
            </a:r>
            <a:r>
              <a:rPr lang="cs-CZ" sz="1000" dirty="0" err="1" smtClean="0"/>
              <a:t>vsk.cz</a:t>
            </a:r>
            <a:r>
              <a:rPr lang="cs-CZ" sz="1000" dirty="0" smtClean="0"/>
              <a:t>/</a:t>
            </a:r>
            <a:r>
              <a:rPr lang="cs-CZ" sz="1000" dirty="0" err="1" smtClean="0"/>
              <a:t>obrazek</a:t>
            </a:r>
            <a:r>
              <a:rPr lang="cs-CZ" sz="1000" dirty="0" smtClean="0"/>
              <a:t>/2/srna-se-</a:t>
            </a:r>
            <a:r>
              <a:rPr lang="cs-CZ" sz="1000" dirty="0" err="1" smtClean="0"/>
              <a:t>srncetem</a:t>
            </a:r>
            <a:r>
              <a:rPr lang="cs-CZ" sz="1000" dirty="0" smtClean="0"/>
              <a:t>/&amp;w=520&amp;h=453&amp;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=6pXCTv6aFsej4gSI9KD9DA&amp;zoom=1&amp;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=229&amp;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=267&amp;dur=1201&amp;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=210&amp;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=241&amp;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=148&amp;ty=199&amp;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=113447571482559845392&amp;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=112&amp;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=129&amp;start=0&amp;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=20&amp;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=1t:429,r:14,s:0&gt;.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Veverka.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?q=veverka&amp;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=1145&amp;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=J80OYKFjtX88sM:&amp;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priroda.cz</a:t>
            </a:r>
            <a:r>
              <a:rPr lang="cs-CZ" sz="1000" dirty="0" smtClean="0"/>
              <a:t>/lexikon.</a:t>
            </a:r>
            <a:r>
              <a:rPr lang="cs-CZ" sz="1000" dirty="0" err="1" smtClean="0"/>
              <a:t>php</a:t>
            </a:r>
            <a:r>
              <a:rPr lang="cs-CZ" sz="1000" dirty="0" smtClean="0"/>
              <a:t>%3Fdetail%3D85&amp;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=I6tlavPXoPMU5M&amp;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priroda.cz</a:t>
            </a:r>
            <a:r>
              <a:rPr lang="cs-CZ" sz="1000" dirty="0" smtClean="0"/>
              <a:t>/</a:t>
            </a:r>
            <a:r>
              <a:rPr lang="cs-CZ" sz="1000" dirty="0" err="1" smtClean="0"/>
              <a:t>clanky</a:t>
            </a:r>
            <a:r>
              <a:rPr lang="cs-CZ" sz="1000" dirty="0" smtClean="0"/>
              <a:t>/foto/veverka1.jpg&amp;w=500&amp;h=324&amp;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</a:t>
            </a:r>
            <a:r>
              <a:rPr lang="cs-CZ" sz="1000" dirty="0" err="1" smtClean="0"/>
              <a:t>GpbCTpClC</a:t>
            </a:r>
            <a:r>
              <a:rPr lang="cs-CZ" sz="1000" dirty="0" smtClean="0"/>
              <a:t>-ek4ASN7cyHDQ&amp;zoom=1&amp;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=174&amp;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=182&amp;dur=171&amp;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=181&amp;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=279&amp;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=151&amp;ty=111&amp;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=113447571482559845392&amp;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=118&amp;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=163&amp;start=0&amp;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=21&amp;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=1t:429,r:1,s:0 &gt;.</a:t>
            </a:r>
          </a:p>
          <a:p>
            <a:endParaRPr lang="cs-CZ" sz="10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63344"/>
          </a:xfrm>
        </p:spPr>
        <p:txBody>
          <a:bodyPr>
            <a:normAutofit/>
          </a:bodyPr>
          <a:lstStyle/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Králík divoký.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</a:t>
            </a:r>
            <a:r>
              <a:rPr lang="cs-CZ" sz="1000" dirty="0" err="1" smtClean="0"/>
              <a:t>kr</a:t>
            </a:r>
            <a:r>
              <a:rPr lang="cs-CZ" sz="1000" dirty="0" smtClean="0"/>
              <a:t>%C3%A1l%C3%</a:t>
            </a:r>
            <a:r>
              <a:rPr lang="cs-CZ" sz="1000" dirty="0" err="1" smtClean="0"/>
              <a:t>ADk</a:t>
            </a:r>
            <a:r>
              <a:rPr lang="cs-CZ" sz="1000" dirty="0" smtClean="0"/>
              <a:t>+</a:t>
            </a:r>
            <a:r>
              <a:rPr lang="cs-CZ" sz="1000" dirty="0" err="1" smtClean="0"/>
              <a:t>divok</a:t>
            </a:r>
            <a:r>
              <a:rPr lang="cs-CZ" sz="1000" dirty="0" smtClean="0"/>
              <a:t>%C3%BD&amp;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=1145&amp;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</a:t>
            </a:r>
            <a:r>
              <a:rPr lang="cs-CZ" sz="1000" dirty="0" err="1" smtClean="0"/>
              <a:t>UmucCtCVHkcBsM</a:t>
            </a:r>
            <a:r>
              <a:rPr lang="cs-CZ" sz="1000" dirty="0" smtClean="0"/>
              <a:t>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kralicitajemstvi.estranky.cz</a:t>
            </a:r>
            <a:r>
              <a:rPr lang="cs-CZ" sz="1000" dirty="0" smtClean="0"/>
              <a:t>/fotoalbum/</a:t>
            </a:r>
            <a:r>
              <a:rPr lang="cs-CZ" sz="1000" dirty="0" err="1" smtClean="0"/>
              <a:t>kralik</a:t>
            </a:r>
            <a:r>
              <a:rPr lang="cs-CZ" sz="1000" dirty="0" smtClean="0"/>
              <a:t>-</a:t>
            </a:r>
            <a:r>
              <a:rPr lang="cs-CZ" sz="1000" dirty="0" err="1" smtClean="0"/>
              <a:t>divoky.html</a:t>
            </a:r>
            <a:r>
              <a:rPr lang="cs-CZ" sz="1000" dirty="0" smtClean="0"/>
              <a:t>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=uHU2_</a:t>
            </a:r>
            <a:r>
              <a:rPr lang="cs-CZ" sz="1000" dirty="0" err="1" smtClean="0"/>
              <a:t>jjnXuvphM</a:t>
            </a:r>
            <a:r>
              <a:rPr lang="cs-CZ" sz="1000" dirty="0" smtClean="0"/>
              <a:t>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kralicitajemstvi.estranky.cz</a:t>
            </a:r>
            <a:r>
              <a:rPr lang="cs-CZ" sz="1000" dirty="0" smtClean="0"/>
              <a:t>/</a:t>
            </a:r>
            <a:r>
              <a:rPr lang="cs-CZ" sz="1000" dirty="0" err="1" smtClean="0"/>
              <a:t>img</a:t>
            </a:r>
            <a:r>
              <a:rPr lang="cs-CZ" sz="1000" dirty="0" smtClean="0"/>
              <a:t>/</a:t>
            </a:r>
            <a:r>
              <a:rPr lang="cs-CZ" sz="1000" dirty="0" err="1" smtClean="0"/>
              <a:t>mid</a:t>
            </a:r>
            <a:r>
              <a:rPr lang="cs-CZ" sz="1000" dirty="0" smtClean="0"/>
              <a:t>/2/</a:t>
            </a:r>
            <a:r>
              <a:rPr lang="cs-CZ" sz="1000" dirty="0" err="1" smtClean="0"/>
              <a:t>kralik</a:t>
            </a:r>
            <a:r>
              <a:rPr lang="cs-CZ" sz="1000" dirty="0" smtClean="0"/>
              <a:t>-</a:t>
            </a:r>
            <a:r>
              <a:rPr lang="cs-CZ" sz="1000" dirty="0" err="1" smtClean="0"/>
              <a:t>divoky.jpg</a:t>
            </a:r>
            <a:r>
              <a:rPr lang="cs-CZ" sz="1000" dirty="0" smtClean="0"/>
              <a:t>&amp;w=460&amp;h=345&amp;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=XpbCTvn7G42N4gTxm43HDQ&amp;zoom=1&amp;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=839&amp;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=279&amp;dur=2543&amp;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=194&amp;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=259&amp;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=141&amp;ty=115&amp;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=113447571482559845392&amp;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=124&amp;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=166&amp;start=0&amp;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=18&amp;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=1t:429,r:11,s:0 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Sojka. Dostupné z WWW: &lt;http://www.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?q=sojka&amp;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=1145&amp;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=597&amp;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=V-</a:t>
            </a:r>
            <a:r>
              <a:rPr lang="cs-CZ" sz="1000" dirty="0" err="1" smtClean="0"/>
              <a:t>phNlApsevWHM</a:t>
            </a:r>
            <a:r>
              <a:rPr lang="cs-CZ" sz="1000" dirty="0" smtClean="0"/>
              <a:t>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=http://de.</a:t>
            </a:r>
            <a:r>
              <a:rPr lang="cs-CZ" sz="1000" dirty="0" err="1" smtClean="0"/>
              <a:t>wikipedia.org</a:t>
            </a:r>
            <a:r>
              <a:rPr lang="cs-CZ" sz="1000" dirty="0" smtClean="0"/>
              <a:t>/</a:t>
            </a:r>
            <a:r>
              <a:rPr lang="cs-CZ" sz="1000" dirty="0" err="1" smtClean="0"/>
              <a:t>wiki</a:t>
            </a:r>
            <a:r>
              <a:rPr lang="cs-CZ" sz="1000" dirty="0" smtClean="0"/>
              <a:t>/</a:t>
            </a:r>
            <a:r>
              <a:rPr lang="cs-CZ" sz="1000" dirty="0" err="1" smtClean="0"/>
              <a:t>Eichelh</a:t>
            </a:r>
            <a:r>
              <a:rPr lang="cs-CZ" sz="1000" dirty="0" smtClean="0"/>
              <a:t>%25C3%25A4her&amp;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=hxHCLxQmBsBW2M&amp;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upload.wikimedia.org/wikipedia/commons/thumb/f/fa/Garrulus_glandarius_B_Luc_Viatour.jpg/300px-Garrulus_glandarius_B_Luc_Viatour.jpg&amp;w=300&amp;h=211&amp;ei=o6DCTrSNHNH64QT5yrC5DQ&amp;zoom=1&amp;iact=hc&amp;vpx=197&amp;vpy=115&amp;dur=60&amp;hovh=168&amp;hovw=240&amp;tx=146&amp;ty=107&amp;sig=113447571482559845392&amp;page=1&amp;tbnh=114&amp;tbnw=145&amp;start=0&amp;ndsp=21&amp;ved=1t:429,r:8,s:0&gt;.</a:t>
            </a:r>
          </a:p>
          <a:p>
            <a:r>
              <a:rPr lang="cs-CZ" sz="1000" i="1" dirty="0" smtClean="0"/>
              <a:t>Www.</a:t>
            </a:r>
            <a:r>
              <a:rPr lang="cs-CZ" sz="1000" i="1" dirty="0" err="1" smtClean="0"/>
              <a:t>google.cz</a:t>
            </a:r>
            <a:r>
              <a:rPr lang="cs-CZ" sz="1000" dirty="0" smtClean="0"/>
              <a:t> [online]. 2010 [cit. 2011-11-15]. Zvuky lesa. Dostupné z WWW: &lt;http://www.</a:t>
            </a:r>
            <a:r>
              <a:rPr lang="cs-CZ" sz="1000" dirty="0" err="1" smtClean="0"/>
              <a:t>rolandsante.cz</a:t>
            </a:r>
            <a:r>
              <a:rPr lang="cs-CZ" sz="1000" dirty="0" smtClean="0"/>
              <a:t>/?</a:t>
            </a:r>
            <a:r>
              <a:rPr lang="cs-CZ" sz="1000" dirty="0" err="1" smtClean="0"/>
              <a:t>lang</a:t>
            </a:r>
            <a:r>
              <a:rPr lang="cs-CZ" sz="1000" dirty="0" smtClean="0"/>
              <a:t>=</a:t>
            </a:r>
            <a:r>
              <a:rPr lang="cs-CZ" sz="1000" dirty="0" err="1" smtClean="0"/>
              <a:t>cz</a:t>
            </a:r>
            <a:r>
              <a:rPr lang="cs-CZ" sz="1000" dirty="0" smtClean="0"/>
              <a:t>&amp;</a:t>
            </a:r>
            <a:r>
              <a:rPr lang="cs-CZ" sz="1000" dirty="0" err="1" smtClean="0"/>
              <a:t>pg</a:t>
            </a:r>
            <a:r>
              <a:rPr lang="cs-CZ" sz="1000" dirty="0" smtClean="0"/>
              <a:t>_id=25&amp;</a:t>
            </a:r>
            <a:r>
              <a:rPr lang="cs-CZ" sz="1000" dirty="0" err="1" smtClean="0"/>
              <a:t>what</a:t>
            </a:r>
            <a:r>
              <a:rPr lang="cs-CZ" sz="1000" dirty="0" smtClean="0"/>
              <a:t>=edice&gt;.</a:t>
            </a:r>
            <a:endParaRPr lang="cs-CZ" sz="1000" smtClean="0"/>
          </a:p>
          <a:p>
            <a:pPr>
              <a:buNone/>
            </a:pPr>
            <a:endParaRPr lang="cs-CZ" sz="1000" dirty="0" smtClean="0"/>
          </a:p>
          <a:p>
            <a:endParaRPr lang="cs-CZ" sz="1000" dirty="0" smtClean="0"/>
          </a:p>
          <a:p>
            <a:pPr>
              <a:buNone/>
            </a:pPr>
            <a:endParaRPr lang="cs-CZ" sz="10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225</TotalTime>
  <Words>739</Words>
  <Application>Microsoft Office PowerPoint</Application>
  <PresentationFormat>Předvádění na obrazovce (4:3)</PresentationFormat>
  <Paragraphs>47</Paragraphs>
  <Slides>13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 </vt:lpstr>
      <vt:lpstr>    LES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 LESE ŽIJE MNOHO ZVÍŘÁTEK:</vt:lpstr>
      <vt:lpstr>Citace: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STROMY V LESE</dc:title>
  <dc:creator>Petra</dc:creator>
  <cp:lastModifiedBy>Učitel</cp:lastModifiedBy>
  <cp:revision>29</cp:revision>
  <dcterms:created xsi:type="dcterms:W3CDTF">2011-11-15T14:11:29Z</dcterms:created>
  <dcterms:modified xsi:type="dcterms:W3CDTF">2012-03-27T16:07:35Z</dcterms:modified>
</cp:coreProperties>
</file>