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1" r:id="rId3"/>
    <p:sldId id="279" r:id="rId4"/>
    <p:sldId id="284" r:id="rId5"/>
    <p:sldId id="280" r:id="rId6"/>
    <p:sldId id="282" r:id="rId7"/>
    <p:sldId id="283" r:id="rId8"/>
    <p:sldId id="27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CC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797" autoAdjust="0"/>
  </p:normalViewPr>
  <p:slideViewPr>
    <p:cSldViewPr>
      <p:cViewPr>
        <p:scale>
          <a:sx n="80" d="100"/>
          <a:sy n="80" d="100"/>
        </p:scale>
        <p:origin x="-864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CB8EC3E-13DE-4BC9-8FA1-66E77102F4B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E171AF0-04B0-483A-81D9-57C69850B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93626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ADD426-3F02-49CF-BEA6-3ABB828D86A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24215-7DD2-4B0F-A330-A325CE2531A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53541-54CE-413A-98E9-D20CEE56EE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A02AA-4A4A-4304-9189-33A5E699638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5B1AD-4292-4885-BE06-F71EE924C5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12F79-B53D-4E65-805E-D4359088B30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6A21C-653F-4F73-B8D5-0A2F053D9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EC61F-9EA7-4B56-A0F1-80418CECB5C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A695D-6513-4F9F-BC21-9CF064C3F7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218A2-CC7E-49D6-8283-63DDAA5ADEF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8DFFF-56AD-4E99-8513-3AA2D7EBA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AC11A-8B86-4C06-901A-6E6AA7AEB41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03D4E-725E-44EA-85D0-8FEC3CEB8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1745A-D20F-4719-9AB2-594B2923791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C00FF-A8B8-4FDE-B9F9-7BA6F50508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5A6B79-60CB-4DCE-9BEA-964308CAC73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BFDB8-E0B5-4AFC-8678-E6A6F04FED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D8A1E-60EF-4BCF-A277-6627058DB1F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4AECD-9962-4A19-ACC8-1096E06C09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EE0CF-006F-4B74-B576-2B72FF56576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AB278-FDCC-4223-A1FB-0AD0E2D933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5DEFC-1011-4122-A8A8-09EC9EA8BEA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0EE0F-AD70-483D-8FCD-EB0C2DC92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BB13103A-48D6-4DB1-94FD-1C74E7EEF87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5C40B8C-6112-4C7F-83EF-3F4CCB6C1E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8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72720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VY_32_INOVACE_02_c_1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9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Jednoduché stroje - šroub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3968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Jednoduché stroje - šroub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jednoduchých strojích – šroub, které nás obklopují a se kterými se denně setkáváme.</a:t>
            </a:r>
          </a:p>
          <a:p>
            <a:r>
              <a:rPr lang="cs-CZ" dirty="0"/>
              <a:t>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10.2.2014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 bwMode="auto">
          <a:xfrm>
            <a:off x="467544" y="476672"/>
            <a:ext cx="8218488" cy="90805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Šroub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rgbClr val="CC9900"/>
            </a:solidFill>
          </a:ln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dirty="0" smtClean="0">
                <a:solidFill>
                  <a:srgbClr val="CC9900"/>
                </a:solidFill>
              </a:rPr>
              <a:t>Šrouby</a:t>
            </a:r>
            <a:r>
              <a:rPr lang="cs-CZ" dirty="0" smtClean="0"/>
              <a:t> se používají ke spojování a upevňování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/>
              <a:t>různých součástí.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/>
              <a:t>Šroubový spoj má dvě části:</a:t>
            </a:r>
          </a:p>
          <a:p>
            <a:pPr marL="457200" indent="-457200" eaLnBrk="1" hangingPunct="1">
              <a:buFont typeface="Arial" charset="0"/>
              <a:buAutoNum type="alphaLcParenR"/>
            </a:pPr>
            <a:r>
              <a:rPr lang="cs-CZ" dirty="0" smtClean="0"/>
              <a:t>vlastní šroub</a:t>
            </a:r>
          </a:p>
          <a:p>
            <a:pPr marL="457200" indent="-457200" eaLnBrk="1" hangingPunct="1">
              <a:buFont typeface="Arial" charset="0"/>
              <a:buAutoNum type="alphaLcParenR"/>
            </a:pPr>
            <a:r>
              <a:rPr lang="cs-CZ" dirty="0" smtClean="0"/>
              <a:t>matici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>
                <a:solidFill>
                  <a:schemeClr val="accent2"/>
                </a:solidFill>
              </a:rPr>
              <a:t>Šroub do dřeva (vrut)</a:t>
            </a:r>
            <a:r>
              <a:rPr lang="cs-CZ" dirty="0" smtClean="0"/>
              <a:t> si vyřezává matici při šroubování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/>
              <a:t>do dřeva sám. Šroub do dřeva proto po vyšroubování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/>
              <a:t>znovu lehce zašroubujeme.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/>
              <a:t>Síla otáčející šroubem je </a:t>
            </a:r>
            <a:r>
              <a:rPr lang="cs-CZ" i="1" dirty="0" smtClean="0"/>
              <a:t>menší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dirty="0" smtClean="0"/>
              <a:t>než síla, která posouvá šroub. 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17411" name="Picture 5" descr="MC90030006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653136"/>
            <a:ext cx="1793875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4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74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 bwMode="auto">
          <a:xfrm>
            <a:off x="467544" y="476672"/>
            <a:ext cx="8218488" cy="90805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Šroub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>
          <a:xfrm>
            <a:off x="395288" y="1600200"/>
            <a:ext cx="8280400" cy="1900238"/>
          </a:xfrm>
          <a:ln>
            <a:solidFill>
              <a:srgbClr val="CC9900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accent2"/>
                </a:solidFill>
              </a:rPr>
              <a:t>Šroub do kovu</a:t>
            </a:r>
            <a:r>
              <a:rPr lang="cs-CZ" dirty="0" smtClean="0"/>
              <a:t> má jemnější vinutí (závit - šroubovici).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Šroub je buď se závitem samořezným do kovu, nebo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se otvor pro upevnění musí předem vyvrtat. Ukončení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spoje se provádí maticí a vzniká šroubový spoj.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18435" name="Picture 4" descr="MP90030285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3716338"/>
            <a:ext cx="3657600" cy="232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5" descr="MP90030283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7900" y="3716338"/>
            <a:ext cx="3657600" cy="239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218488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Šroub</a:t>
            </a:r>
          </a:p>
        </p:txBody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2260848"/>
          </a:xfrm>
          <a:ln>
            <a:solidFill>
              <a:srgbClr val="CC9900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accent2"/>
                </a:solidFill>
              </a:rPr>
              <a:t>Šroub </a:t>
            </a:r>
            <a:r>
              <a:rPr lang="cs-CZ" dirty="0" smtClean="0"/>
              <a:t>s velkými hlubokými závity se nazývá pohybový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šroub.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Používá se například v mlýnku na maso.  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Podobu šroubu mají i točité schody u vchodů do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domů, ve věžích či rozhlednách.</a:t>
            </a:r>
          </a:p>
        </p:txBody>
      </p:sp>
      <p:pic>
        <p:nvPicPr>
          <p:cNvPr id="19459" name="Picture 4" descr="MC90034741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4044747"/>
            <a:ext cx="2087562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MP90038597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241377"/>
            <a:ext cx="2862263" cy="226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50"/>
                            </p:stCondLst>
                            <p:childTnLst>
                              <p:par>
                                <p:cTn id="2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 bwMode="auto">
          <a:xfrm>
            <a:off x="400844" y="476672"/>
            <a:ext cx="8218488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Šroub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/>
              <a:t>Pomocí šroubu lze vyvinout velkou sílu, např. u lisů.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Zvláštním druhem šroubu je lodní šroub a vrtule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letadel.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20483" name="Picture 15" descr="MC90031193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138" y="3952838"/>
            <a:ext cx="259238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20" descr="MP90020129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958830"/>
            <a:ext cx="3657600" cy="240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21" descr="MC900187411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2874568"/>
            <a:ext cx="1809750" cy="108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23" descr="MC90008937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2636912"/>
            <a:ext cx="1809750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50"/>
                            </p:stCondLst>
                            <p:childTnLst>
                              <p:par>
                                <p:cTn id="2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5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75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 bwMode="auto">
          <a:xfrm>
            <a:off x="467544" y="476672"/>
            <a:ext cx="8218488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Šroub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>
          <a:xfrm>
            <a:off x="457200" y="1628775"/>
            <a:ext cx="8229600" cy="4497388"/>
          </a:xfrm>
          <a:solidFill>
            <a:srgbClr val="FFFF99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i="1" dirty="0" smtClean="0"/>
              <a:t>Písemná práce 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1. Šrouby slouží ke spojování a upevňování čeho?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2. Šroubový spoj má dvě části: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    a)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    b)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3. Uveďte některá zařízení, kde je využito šroubu?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4. Čím se liší závity šroubů: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    a) do dřeva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    b) do kovu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5. Do čeho se zařezává lodní šroub?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i="1" dirty="0" smtClean="0">
                <a:solidFill>
                  <a:schemeClr val="tx2"/>
                </a:solidFill>
              </a:rPr>
              <a:t>6. Do čeho se zařezává vrtule letadla?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15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15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15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2"/>
          <p:cNvSpPr txBox="1">
            <a:spLocks noChangeArrowheads="1"/>
          </p:cNvSpPr>
          <p:nvPr/>
        </p:nvSpPr>
        <p:spPr bwMode="auto">
          <a:xfrm>
            <a:off x="1512946" y="2492896"/>
            <a:ext cx="615636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– zdrojová </a:t>
            </a:r>
            <a:r>
              <a:rPr lang="cs-CZ" sz="2400">
                <a:latin typeface="Verdana" pitchFamily="34" charset="0"/>
                <a:ea typeface="Verdana" pitchFamily="34" charset="0"/>
                <a:cs typeface="Verdana" pitchFamily="34" charset="0"/>
              </a:rPr>
              <a:t>banka </a:t>
            </a:r>
            <a:r>
              <a:rPr lang="cs-CZ" sz="240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 – </a:t>
            </a:r>
          </a:p>
          <a:p>
            <a:pPr algn="ctr"/>
            <a:r>
              <a:rPr lang="cs-CZ" sz="2400" smtClean="0"/>
              <a:t>www.office.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5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5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5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574</TotalTime>
  <Words>299</Words>
  <Application>Microsoft Office PowerPoint</Application>
  <PresentationFormat>Předvádění na obrazovce (4:3)</PresentationFormat>
  <Paragraphs>62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Tento materiál byl vytvořen v rámci projektu operačního programu                   Vzdělávání pro konkurenceschopnost</vt:lpstr>
      <vt:lpstr>Snímek 2</vt:lpstr>
      <vt:lpstr>Šroub</vt:lpstr>
      <vt:lpstr>Šroub</vt:lpstr>
      <vt:lpstr>Šroub</vt:lpstr>
      <vt:lpstr>Šroub</vt:lpstr>
      <vt:lpstr>Šroub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70</cp:revision>
  <dcterms:created xsi:type="dcterms:W3CDTF">2012-02-05T17:29:41Z</dcterms:created>
  <dcterms:modified xsi:type="dcterms:W3CDTF">2014-02-27T12:00:48Z</dcterms:modified>
</cp:coreProperties>
</file>