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56" r:id="rId3"/>
    <p:sldId id="259" r:id="rId4"/>
    <p:sldId id="260" r:id="rId5"/>
    <p:sldId id="265" r:id="rId6"/>
    <p:sldId id="262" r:id="rId7"/>
    <p:sldId id="257" r:id="rId8"/>
    <p:sldId id="258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2DA128-812B-45F3-9B57-606DDF93F66F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805900-E9C6-431D-A083-BE89F3D280A7}">
      <dgm:prSet phldrT="[Text]" phldr="1"/>
      <dgm:spPr/>
      <dgm:t>
        <a:bodyPr/>
        <a:lstStyle/>
        <a:p>
          <a:endParaRPr lang="cs-CZ" dirty="0"/>
        </a:p>
      </dgm:t>
    </dgm:pt>
    <dgm:pt modelId="{AD32B0EF-425D-4B03-826E-4D129FEEC04D}" type="parTrans" cxnId="{68038C42-69A0-4DE9-ABEC-3BF06BC2669D}">
      <dgm:prSet/>
      <dgm:spPr/>
      <dgm:t>
        <a:bodyPr/>
        <a:lstStyle/>
        <a:p>
          <a:endParaRPr lang="cs-CZ"/>
        </a:p>
      </dgm:t>
    </dgm:pt>
    <dgm:pt modelId="{17B312C8-72DB-416E-B876-54BD6EE04B83}" type="sibTrans" cxnId="{68038C42-69A0-4DE9-ABEC-3BF06BC2669D}">
      <dgm:prSet/>
      <dgm:spPr/>
      <dgm:t>
        <a:bodyPr/>
        <a:lstStyle/>
        <a:p>
          <a:endParaRPr lang="cs-CZ"/>
        </a:p>
      </dgm:t>
    </dgm:pt>
    <dgm:pt modelId="{4DADD33B-5248-4DCA-BF6F-EAEA039C3E53}">
      <dgm:prSet/>
      <dgm:spPr/>
      <dgm:t>
        <a:bodyPr/>
        <a:lstStyle/>
        <a:p>
          <a:endParaRPr lang="cs-CZ"/>
        </a:p>
      </dgm:t>
    </dgm:pt>
    <dgm:pt modelId="{E5AA4A23-75A7-4D33-840D-F7DB207FE73C}" type="parTrans" cxnId="{28568317-7A38-40F6-8E5B-BA848DFF46FD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BF6F1720-8149-412B-B9CD-0F6552D6F315}" type="sibTrans" cxnId="{28568317-7A38-40F6-8E5B-BA848DFF46FD}">
      <dgm:prSet/>
      <dgm:spPr/>
      <dgm:t>
        <a:bodyPr/>
        <a:lstStyle/>
        <a:p>
          <a:endParaRPr lang="cs-CZ"/>
        </a:p>
      </dgm:t>
    </dgm:pt>
    <dgm:pt modelId="{88A72B6F-A7F7-479A-AF37-51AEB1CA3080}">
      <dgm:prSet/>
      <dgm:spPr/>
      <dgm:t>
        <a:bodyPr/>
        <a:lstStyle/>
        <a:p>
          <a:endParaRPr lang="cs-CZ"/>
        </a:p>
      </dgm:t>
    </dgm:pt>
    <dgm:pt modelId="{60C5ACFF-C812-421D-BE02-6ADC5EB91414}" type="parTrans" cxnId="{48DC3BE3-AE83-4FB3-9023-AE251EA854D5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740B0903-A028-4CD0-8B10-8555EAB32374}" type="sibTrans" cxnId="{48DC3BE3-AE83-4FB3-9023-AE251EA854D5}">
      <dgm:prSet/>
      <dgm:spPr/>
      <dgm:t>
        <a:bodyPr/>
        <a:lstStyle/>
        <a:p>
          <a:endParaRPr lang="cs-CZ"/>
        </a:p>
      </dgm:t>
    </dgm:pt>
    <dgm:pt modelId="{7301D108-8BBC-4C05-B666-B8AF23D572E6}">
      <dgm:prSet/>
      <dgm:spPr/>
      <dgm:t>
        <a:bodyPr/>
        <a:lstStyle/>
        <a:p>
          <a:endParaRPr lang="cs-CZ"/>
        </a:p>
      </dgm:t>
    </dgm:pt>
    <dgm:pt modelId="{BD53A410-D258-4055-89B2-BA9D8120FCA7}" type="parTrans" cxnId="{CF94C855-F60F-4839-93B2-DD03E68A4D53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C97900FD-BF1F-4504-986A-E08ACD342746}" type="sibTrans" cxnId="{CF94C855-F60F-4839-93B2-DD03E68A4D53}">
      <dgm:prSet/>
      <dgm:spPr/>
      <dgm:t>
        <a:bodyPr/>
        <a:lstStyle/>
        <a:p>
          <a:endParaRPr lang="cs-CZ"/>
        </a:p>
      </dgm:t>
    </dgm:pt>
    <dgm:pt modelId="{8AA76334-F8FC-4D4F-8C4D-B998A14C3BFF}">
      <dgm:prSet/>
      <dgm:spPr/>
      <dgm:t>
        <a:bodyPr/>
        <a:lstStyle/>
        <a:p>
          <a:endParaRPr lang="cs-CZ"/>
        </a:p>
      </dgm:t>
    </dgm:pt>
    <dgm:pt modelId="{675BC1CE-8E64-4375-96EE-6A48731EEFEA}" type="parTrans" cxnId="{589B4748-95EA-4785-BA3F-2B5B92B8F435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CD59DFD7-E7AD-4E5F-A71B-D65F6470D21B}" type="sibTrans" cxnId="{589B4748-95EA-4785-BA3F-2B5B92B8F435}">
      <dgm:prSet/>
      <dgm:spPr/>
      <dgm:t>
        <a:bodyPr/>
        <a:lstStyle/>
        <a:p>
          <a:endParaRPr lang="cs-CZ"/>
        </a:p>
      </dgm:t>
    </dgm:pt>
    <dgm:pt modelId="{9489B77B-64FB-4FCB-B5D9-3A1B91444E01}">
      <dgm:prSet/>
      <dgm:spPr/>
      <dgm:t>
        <a:bodyPr/>
        <a:lstStyle/>
        <a:p>
          <a:endParaRPr lang="cs-CZ"/>
        </a:p>
      </dgm:t>
    </dgm:pt>
    <dgm:pt modelId="{15C0AE5C-EE37-4488-9154-79AE4D98B002}" type="parTrans" cxnId="{EAD00037-6A0D-4AF9-8620-F2029324B600}">
      <dgm:prSet/>
      <dgm:spPr/>
      <dgm:t>
        <a:bodyPr/>
        <a:lstStyle/>
        <a:p>
          <a:endParaRPr lang="cs-CZ"/>
        </a:p>
      </dgm:t>
    </dgm:pt>
    <dgm:pt modelId="{321025D9-73E2-4108-87BD-1D2FA08C64CE}" type="sibTrans" cxnId="{EAD00037-6A0D-4AF9-8620-F2029324B600}">
      <dgm:prSet/>
      <dgm:spPr/>
      <dgm:t>
        <a:bodyPr/>
        <a:lstStyle/>
        <a:p>
          <a:endParaRPr lang="cs-CZ"/>
        </a:p>
      </dgm:t>
    </dgm:pt>
    <dgm:pt modelId="{D37B0EA2-F07C-4DBA-AD77-02354F704CAA}">
      <dgm:prSet/>
      <dgm:spPr/>
      <dgm:t>
        <a:bodyPr/>
        <a:lstStyle/>
        <a:p>
          <a:endParaRPr lang="cs-CZ"/>
        </a:p>
      </dgm:t>
    </dgm:pt>
    <dgm:pt modelId="{EAF2AE37-20A0-4F1F-A681-4B0A4C0262B3}" type="parTrans" cxnId="{D26D78B8-4EBD-4908-AA99-6111F940BCC2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30CAC8DB-D2D3-448D-A3B8-0A866BF7B050}" type="sibTrans" cxnId="{D26D78B8-4EBD-4908-AA99-6111F940BCC2}">
      <dgm:prSet/>
      <dgm:spPr/>
      <dgm:t>
        <a:bodyPr/>
        <a:lstStyle/>
        <a:p>
          <a:endParaRPr lang="cs-CZ"/>
        </a:p>
      </dgm:t>
    </dgm:pt>
    <dgm:pt modelId="{7E3A146C-6FE0-44A7-A021-5B297E08B1FE}">
      <dgm:prSet/>
      <dgm:spPr/>
      <dgm:t>
        <a:bodyPr/>
        <a:lstStyle/>
        <a:p>
          <a:endParaRPr lang="cs-CZ"/>
        </a:p>
      </dgm:t>
    </dgm:pt>
    <dgm:pt modelId="{12848371-29BD-47BA-9937-C17D4C5E480B}" type="parTrans" cxnId="{856F39E1-44C2-4F6C-90D8-888306F5CC39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996B551-E22A-486A-89B1-550D67010256}" type="sibTrans" cxnId="{856F39E1-44C2-4F6C-90D8-888306F5CC39}">
      <dgm:prSet/>
      <dgm:spPr/>
      <dgm:t>
        <a:bodyPr/>
        <a:lstStyle/>
        <a:p>
          <a:endParaRPr lang="cs-CZ"/>
        </a:p>
      </dgm:t>
    </dgm:pt>
    <dgm:pt modelId="{7FCDA0BD-0B8D-4743-9D24-D702C368272C}">
      <dgm:prSet/>
      <dgm:spPr/>
      <dgm:t>
        <a:bodyPr/>
        <a:lstStyle/>
        <a:p>
          <a:endParaRPr lang="cs-CZ"/>
        </a:p>
      </dgm:t>
    </dgm:pt>
    <dgm:pt modelId="{A8FEC909-172A-490E-ADA7-A937BF318B9A}" type="parTrans" cxnId="{A6B23D33-4FC8-4088-ADC6-121720948ED3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3561F63E-61F1-4400-84E9-5B67F1F45D92}" type="sibTrans" cxnId="{A6B23D33-4FC8-4088-ADC6-121720948ED3}">
      <dgm:prSet/>
      <dgm:spPr/>
      <dgm:t>
        <a:bodyPr/>
        <a:lstStyle/>
        <a:p>
          <a:endParaRPr lang="cs-CZ"/>
        </a:p>
      </dgm:t>
    </dgm:pt>
    <dgm:pt modelId="{81D79A5B-53DF-4E82-A907-4507C2CC9BA1}">
      <dgm:prSet/>
      <dgm:spPr/>
      <dgm:t>
        <a:bodyPr/>
        <a:lstStyle/>
        <a:p>
          <a:endParaRPr lang="cs-CZ"/>
        </a:p>
      </dgm:t>
    </dgm:pt>
    <dgm:pt modelId="{32CB08BD-8EB0-452A-A66A-4ABB87702273}" type="parTrans" cxnId="{1EBAD830-B0B1-493E-8B0F-EB88160C2007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FEB37090-1AC4-45D6-92BD-20B32E4CBE91}" type="sibTrans" cxnId="{1EBAD830-B0B1-493E-8B0F-EB88160C2007}">
      <dgm:prSet/>
      <dgm:spPr/>
      <dgm:t>
        <a:bodyPr/>
        <a:lstStyle/>
        <a:p>
          <a:endParaRPr lang="cs-CZ"/>
        </a:p>
      </dgm:t>
    </dgm:pt>
    <dgm:pt modelId="{02651A70-21F5-4874-B38E-A79419927A69}">
      <dgm:prSet/>
      <dgm:spPr/>
      <dgm:t>
        <a:bodyPr/>
        <a:lstStyle/>
        <a:p>
          <a:endParaRPr lang="cs-CZ"/>
        </a:p>
      </dgm:t>
    </dgm:pt>
    <dgm:pt modelId="{553CBD12-D8A6-4646-9C45-9514A82AB19A}" type="parTrans" cxnId="{85614F8C-9CDA-4BFC-95B6-162EF7285270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839A410-0A92-4480-BA69-951F47A034A7}" type="sibTrans" cxnId="{85614F8C-9CDA-4BFC-95B6-162EF7285270}">
      <dgm:prSet/>
      <dgm:spPr/>
      <dgm:t>
        <a:bodyPr/>
        <a:lstStyle/>
        <a:p>
          <a:endParaRPr lang="cs-CZ"/>
        </a:p>
      </dgm:t>
    </dgm:pt>
    <dgm:pt modelId="{C55B2758-90B4-4085-9ADC-8BCE405F5DF7}">
      <dgm:prSet/>
      <dgm:spPr/>
      <dgm:t>
        <a:bodyPr/>
        <a:lstStyle/>
        <a:p>
          <a:endParaRPr lang="cs-CZ"/>
        </a:p>
      </dgm:t>
    </dgm:pt>
    <dgm:pt modelId="{F19D60AF-DFA9-4831-89CB-6D3778EE3A46}" type="parTrans" cxnId="{3B93D5E6-51C3-4FF4-BD50-3516E00190D9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5311B6A-B426-42B9-B13E-0DFDF9D70D37}" type="sibTrans" cxnId="{3B93D5E6-51C3-4FF4-BD50-3516E00190D9}">
      <dgm:prSet/>
      <dgm:spPr/>
      <dgm:t>
        <a:bodyPr/>
        <a:lstStyle/>
        <a:p>
          <a:endParaRPr lang="cs-CZ"/>
        </a:p>
      </dgm:t>
    </dgm:pt>
    <dgm:pt modelId="{23EE1707-0251-4941-8690-804917DB19FB}">
      <dgm:prSet custRadScaleRad="182548" custRadScaleInc="13755"/>
      <dgm:spPr/>
      <dgm:t>
        <a:bodyPr/>
        <a:lstStyle/>
        <a:p>
          <a:endParaRPr lang="cs-CZ"/>
        </a:p>
      </dgm:t>
    </dgm:pt>
    <dgm:pt modelId="{70209682-4EA8-4181-8A10-31EFB4019E65}" type="parTrans" cxnId="{F6537C27-4A0A-4514-B36D-9AEB8B7508BC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6063307-8AEA-4BAE-A9A7-6B16A60193F1}" type="sibTrans" cxnId="{F6537C27-4A0A-4514-B36D-9AEB8B7508BC}">
      <dgm:prSet/>
      <dgm:spPr/>
      <dgm:t>
        <a:bodyPr/>
        <a:lstStyle/>
        <a:p>
          <a:endParaRPr lang="cs-CZ"/>
        </a:p>
      </dgm:t>
    </dgm:pt>
    <dgm:pt modelId="{6341DADB-5B0D-4218-92FA-8D5EE3ADE8EC}">
      <dgm:prSet/>
      <dgm:spPr/>
      <dgm:t>
        <a:bodyPr/>
        <a:lstStyle/>
        <a:p>
          <a:endParaRPr lang="cs-CZ"/>
        </a:p>
      </dgm:t>
    </dgm:pt>
    <dgm:pt modelId="{1D4B1BAC-3140-4787-A954-BD8E74F52192}" type="parTrans" cxnId="{EEFCC516-CBB6-481D-B1B1-A13209BEBD99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5E3E7F49-EF38-4E64-B7E9-F5F18FFD3870}" type="sibTrans" cxnId="{EEFCC516-CBB6-481D-B1B1-A13209BEBD99}">
      <dgm:prSet/>
      <dgm:spPr/>
      <dgm:t>
        <a:bodyPr/>
        <a:lstStyle/>
        <a:p>
          <a:endParaRPr lang="cs-CZ"/>
        </a:p>
      </dgm:t>
    </dgm:pt>
    <dgm:pt modelId="{D933A884-C731-466F-8DEF-920491B29A54}">
      <dgm:prSet/>
      <dgm:spPr/>
      <dgm:t>
        <a:bodyPr/>
        <a:lstStyle/>
        <a:p>
          <a:endParaRPr lang="cs-CZ"/>
        </a:p>
      </dgm:t>
    </dgm:pt>
    <dgm:pt modelId="{B7CBCBE2-53E2-4A01-874D-D934637DE8A1}" type="parTrans" cxnId="{71B8BCBF-4037-4C7B-AC23-A01292B75D48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5B7A7203-B17A-4C27-A52E-558D7294EF8D}" type="sibTrans" cxnId="{71B8BCBF-4037-4C7B-AC23-A01292B75D48}">
      <dgm:prSet/>
      <dgm:spPr/>
      <dgm:t>
        <a:bodyPr/>
        <a:lstStyle/>
        <a:p>
          <a:endParaRPr lang="cs-CZ"/>
        </a:p>
      </dgm:t>
    </dgm:pt>
    <dgm:pt modelId="{816C9CE8-750D-43D6-9C44-85FB3D726F29}">
      <dgm:prSet/>
      <dgm:spPr/>
      <dgm:t>
        <a:bodyPr/>
        <a:lstStyle/>
        <a:p>
          <a:endParaRPr lang="cs-CZ"/>
        </a:p>
      </dgm:t>
    </dgm:pt>
    <dgm:pt modelId="{EEB3CCB4-EA67-4F0D-BDB8-C5965B30366A}" type="parTrans" cxnId="{113CBA60-9C14-40A2-B565-80FEA0162BE7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A0137ED4-6893-4295-B936-550295423BF9}" type="sibTrans" cxnId="{113CBA60-9C14-40A2-B565-80FEA0162BE7}">
      <dgm:prSet/>
      <dgm:spPr/>
      <dgm:t>
        <a:bodyPr/>
        <a:lstStyle/>
        <a:p>
          <a:endParaRPr lang="cs-CZ"/>
        </a:p>
      </dgm:t>
    </dgm:pt>
    <dgm:pt modelId="{FF4A0889-B146-4C92-91F4-767E505DC1CC}" type="pres">
      <dgm:prSet presAssocID="{AF2DA128-812B-45F3-9B57-606DDF93F66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0C8671E-4956-4AE1-BBEC-0247D59C71FD}" type="pres">
      <dgm:prSet presAssocID="{FD805900-E9C6-431D-A083-BE89F3D280A7}" presName="singleCycle" presStyleCnt="0"/>
      <dgm:spPr/>
    </dgm:pt>
    <dgm:pt modelId="{D013BA00-38BE-45E4-BCBF-8E52479F4B9B}" type="pres">
      <dgm:prSet presAssocID="{FD805900-E9C6-431D-A083-BE89F3D280A7}" presName="singleCenter" presStyleLbl="node1" presStyleIdx="0" presStyleCnt="8">
        <dgm:presLayoutVars>
          <dgm:chMax val="7"/>
          <dgm:chPref val="7"/>
        </dgm:presLayoutVars>
      </dgm:prSet>
      <dgm:spPr>
        <a:prstGeom prst="donut">
          <a:avLst/>
        </a:prstGeom>
      </dgm:spPr>
      <dgm:t>
        <a:bodyPr/>
        <a:lstStyle/>
        <a:p>
          <a:endParaRPr lang="cs-CZ"/>
        </a:p>
      </dgm:t>
    </dgm:pt>
    <dgm:pt modelId="{8D24E5FC-1819-4D7B-B484-97F7AB69AFE6}" type="pres">
      <dgm:prSet presAssocID="{60C5ACFF-C812-421D-BE02-6ADC5EB91414}" presName="Name56" presStyleLbl="parChTrans1D2" presStyleIdx="0" presStyleCnt="7"/>
      <dgm:spPr/>
      <dgm:t>
        <a:bodyPr/>
        <a:lstStyle/>
        <a:p>
          <a:endParaRPr lang="cs-CZ"/>
        </a:p>
      </dgm:t>
    </dgm:pt>
    <dgm:pt modelId="{2AF9A9AB-87BF-4E25-913F-0B023BFC426E}" type="pres">
      <dgm:prSet presAssocID="{88A72B6F-A7F7-479A-AF37-51AEB1CA3080}" presName="text0" presStyleLbl="node1" presStyleIdx="1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94C88-44DE-46CD-AD7C-6FB12ABFC600}" type="pres">
      <dgm:prSet presAssocID="{E5AA4A23-75A7-4D33-840D-F7DB207FE73C}" presName="Name56" presStyleLbl="parChTrans1D2" presStyleIdx="1" presStyleCnt="7"/>
      <dgm:spPr/>
      <dgm:t>
        <a:bodyPr/>
        <a:lstStyle/>
        <a:p>
          <a:endParaRPr lang="cs-CZ"/>
        </a:p>
      </dgm:t>
    </dgm:pt>
    <dgm:pt modelId="{8B041547-D2F3-48B6-93E3-73C508AAE71D}" type="pres">
      <dgm:prSet presAssocID="{4DADD33B-5248-4DCA-BF6F-EAEA039C3E53}" presName="text0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88DD5-B29B-4241-9F60-D2364CAC135F}" type="pres">
      <dgm:prSet presAssocID="{EEB3CCB4-EA67-4F0D-BDB8-C5965B30366A}" presName="Name56" presStyleLbl="parChTrans1D2" presStyleIdx="2" presStyleCnt="7"/>
      <dgm:spPr/>
      <dgm:t>
        <a:bodyPr/>
        <a:lstStyle/>
        <a:p>
          <a:endParaRPr lang="cs-CZ"/>
        </a:p>
      </dgm:t>
    </dgm:pt>
    <dgm:pt modelId="{F77E58F6-80F1-4661-9D3A-5FD47CB38A80}" type="pres">
      <dgm:prSet presAssocID="{816C9CE8-750D-43D6-9C44-85FB3D726F29}" presName="text0" presStyleLbl="node1" presStyleIdx="3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8AD9-6223-433A-9140-56912F30B1DD}" type="pres">
      <dgm:prSet presAssocID="{B7CBCBE2-53E2-4A01-874D-D934637DE8A1}" presName="Name56" presStyleLbl="parChTrans1D2" presStyleIdx="3" presStyleCnt="7"/>
      <dgm:spPr/>
      <dgm:t>
        <a:bodyPr/>
        <a:lstStyle/>
        <a:p>
          <a:endParaRPr lang="cs-CZ"/>
        </a:p>
      </dgm:t>
    </dgm:pt>
    <dgm:pt modelId="{B87A9483-E6F7-4468-985C-CFDEF4FE7968}" type="pres">
      <dgm:prSet presAssocID="{D933A884-C731-466F-8DEF-920491B29A54}" presName="text0" presStyleLbl="node1" presStyleIdx="4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17918-CCB5-49FF-A07D-2D0538BA6A0E}" type="pres">
      <dgm:prSet presAssocID="{1D4B1BAC-3140-4787-A954-BD8E74F52192}" presName="Name56" presStyleLbl="parChTrans1D2" presStyleIdx="4" presStyleCnt="7"/>
      <dgm:spPr/>
      <dgm:t>
        <a:bodyPr/>
        <a:lstStyle/>
        <a:p>
          <a:endParaRPr lang="cs-CZ"/>
        </a:p>
      </dgm:t>
    </dgm:pt>
    <dgm:pt modelId="{A9A498BA-DBB6-456A-A95D-80AB2B5F0ABE}" type="pres">
      <dgm:prSet presAssocID="{6341DADB-5B0D-4218-92FA-8D5EE3ADE8EC}" presName="text0" presStyleLbl="node1" presStyleIdx="5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77B9D5-70D9-4CC7-8E77-95FC2718C680}" type="pres">
      <dgm:prSet presAssocID="{F19D60AF-DFA9-4831-89CB-6D3778EE3A46}" presName="Name56" presStyleLbl="parChTrans1D2" presStyleIdx="5" presStyleCnt="7"/>
      <dgm:spPr/>
      <dgm:t>
        <a:bodyPr/>
        <a:lstStyle/>
        <a:p>
          <a:endParaRPr lang="cs-CZ"/>
        </a:p>
      </dgm:t>
    </dgm:pt>
    <dgm:pt modelId="{026B24D4-9BC5-4FF1-B3D3-EE507ACC27C5}" type="pres">
      <dgm:prSet presAssocID="{C55B2758-90B4-4085-9ADC-8BCE405F5DF7}" presName="text0" presStyleLbl="node1" presStyleIdx="6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EF9B82-2462-4B93-8AF1-F9F362201675}" type="pres">
      <dgm:prSet presAssocID="{553CBD12-D8A6-4646-9C45-9514A82AB19A}" presName="Name56" presStyleLbl="parChTrans1D2" presStyleIdx="6" presStyleCnt="7"/>
      <dgm:spPr/>
      <dgm:t>
        <a:bodyPr/>
        <a:lstStyle/>
        <a:p>
          <a:endParaRPr lang="cs-CZ"/>
        </a:p>
      </dgm:t>
    </dgm:pt>
    <dgm:pt modelId="{ACE4A7E0-1221-432A-82C6-5735862DF342}" type="pres">
      <dgm:prSet presAssocID="{02651A70-21F5-4874-B38E-A79419927A69}" presName="text0" presStyleLbl="node1" presStyleIdx="7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DC3BE3-AE83-4FB3-9023-AE251EA854D5}" srcId="{FD805900-E9C6-431D-A083-BE89F3D280A7}" destId="{88A72B6F-A7F7-479A-AF37-51AEB1CA3080}" srcOrd="0" destOrd="0" parTransId="{60C5ACFF-C812-421D-BE02-6ADC5EB91414}" sibTransId="{740B0903-A028-4CD0-8B10-8555EAB32374}"/>
    <dgm:cxn modelId="{AEF3F9EE-A409-4C86-AE84-FEF5085C9D70}" type="presOf" srcId="{AF2DA128-812B-45F3-9B57-606DDF93F66F}" destId="{FF4A0889-B146-4C92-91F4-767E505DC1CC}" srcOrd="0" destOrd="0" presId="urn:microsoft.com/office/officeart/2008/layout/RadialCluster"/>
    <dgm:cxn modelId="{6B82B699-5C2E-486C-BC34-93A94F60014E}" type="presOf" srcId="{F19D60AF-DFA9-4831-89CB-6D3778EE3A46}" destId="{9877B9D5-70D9-4CC7-8E77-95FC2718C680}" srcOrd="0" destOrd="0" presId="urn:microsoft.com/office/officeart/2008/layout/RadialCluster"/>
    <dgm:cxn modelId="{3566FBB7-C87D-4950-B46B-C21A36153A47}" type="presOf" srcId="{60C5ACFF-C812-421D-BE02-6ADC5EB91414}" destId="{8D24E5FC-1819-4D7B-B484-97F7AB69AFE6}" srcOrd="0" destOrd="0" presId="urn:microsoft.com/office/officeart/2008/layout/RadialCluster"/>
    <dgm:cxn modelId="{2DB61ADD-2915-473F-8E82-FD65C776D830}" type="presOf" srcId="{E5AA4A23-75A7-4D33-840D-F7DB207FE73C}" destId="{5F694C88-44DE-46CD-AD7C-6FB12ABFC600}" srcOrd="0" destOrd="0" presId="urn:microsoft.com/office/officeart/2008/layout/RadialCluster"/>
    <dgm:cxn modelId="{A7EC9F11-DF65-404A-9FF8-C0DC86130A71}" type="presOf" srcId="{553CBD12-D8A6-4646-9C45-9514A82AB19A}" destId="{6DEF9B82-2462-4B93-8AF1-F9F362201675}" srcOrd="0" destOrd="0" presId="urn:microsoft.com/office/officeart/2008/layout/RadialCluster"/>
    <dgm:cxn modelId="{589B4748-95EA-4785-BA3F-2B5B92B8F435}" srcId="{AF2DA128-812B-45F3-9B57-606DDF93F66F}" destId="{8AA76334-F8FC-4D4F-8C4D-B998A14C3BFF}" srcOrd="2" destOrd="0" parTransId="{675BC1CE-8E64-4375-96EE-6A48731EEFEA}" sibTransId="{CD59DFD7-E7AD-4E5F-A71B-D65F6470D21B}"/>
    <dgm:cxn modelId="{F6537C27-4A0A-4514-B36D-9AEB8B7508BC}" srcId="{FD805900-E9C6-431D-A083-BE89F3D280A7}" destId="{23EE1707-0251-4941-8690-804917DB19FB}" srcOrd="9" destOrd="0" parTransId="{70209682-4EA8-4181-8A10-31EFB4019E65}" sibTransId="{46063307-8AEA-4BAE-A9A7-6B16A60193F1}"/>
    <dgm:cxn modelId="{D26D78B8-4EBD-4908-AA99-6111F940BCC2}" srcId="{FD805900-E9C6-431D-A083-BE89F3D280A7}" destId="{D37B0EA2-F07C-4DBA-AD77-02354F704CAA}" srcOrd="8" destOrd="0" parTransId="{EAF2AE37-20A0-4F1F-A681-4B0A4C0262B3}" sibTransId="{30CAC8DB-D2D3-448D-A3B8-0A866BF7B050}"/>
    <dgm:cxn modelId="{FE992571-21BB-461A-836D-BBA5DAC8AF99}" type="presOf" srcId="{88A72B6F-A7F7-479A-AF37-51AEB1CA3080}" destId="{2AF9A9AB-87BF-4E25-913F-0B023BFC426E}" srcOrd="0" destOrd="0" presId="urn:microsoft.com/office/officeart/2008/layout/RadialCluster"/>
    <dgm:cxn modelId="{CF94C855-F60F-4839-93B2-DD03E68A4D53}" srcId="{AF2DA128-812B-45F3-9B57-606DDF93F66F}" destId="{7301D108-8BBC-4C05-B666-B8AF23D572E6}" srcOrd="1" destOrd="0" parTransId="{BD53A410-D258-4055-89B2-BA9D8120FCA7}" sibTransId="{C97900FD-BF1F-4504-986A-E08ACD342746}"/>
    <dgm:cxn modelId="{EB7C9D44-38A2-48B6-AB80-562BC2AE6A81}" type="presOf" srcId="{C55B2758-90B4-4085-9ADC-8BCE405F5DF7}" destId="{026B24D4-9BC5-4FF1-B3D3-EE507ACC27C5}" srcOrd="0" destOrd="0" presId="urn:microsoft.com/office/officeart/2008/layout/RadialCluster"/>
    <dgm:cxn modelId="{DBF65F20-8455-47AF-B4EE-60108AA62517}" type="presOf" srcId="{02651A70-21F5-4874-B38E-A79419927A69}" destId="{ACE4A7E0-1221-432A-82C6-5735862DF342}" srcOrd="0" destOrd="0" presId="urn:microsoft.com/office/officeart/2008/layout/RadialCluster"/>
    <dgm:cxn modelId="{71B8BCBF-4037-4C7B-AC23-A01292B75D48}" srcId="{FD805900-E9C6-431D-A083-BE89F3D280A7}" destId="{D933A884-C731-466F-8DEF-920491B29A54}" srcOrd="3" destOrd="0" parTransId="{B7CBCBE2-53E2-4A01-874D-D934637DE8A1}" sibTransId="{5B7A7203-B17A-4C27-A52E-558D7294EF8D}"/>
    <dgm:cxn modelId="{6DF4800C-C4DA-41F9-B630-20D709A515F9}" type="presOf" srcId="{FD805900-E9C6-431D-A083-BE89F3D280A7}" destId="{D013BA00-38BE-45E4-BCBF-8E52479F4B9B}" srcOrd="0" destOrd="0" presId="urn:microsoft.com/office/officeart/2008/layout/RadialCluster"/>
    <dgm:cxn modelId="{B7406393-6CE5-48C4-8604-F68ABA7CA7FE}" type="presOf" srcId="{B7CBCBE2-53E2-4A01-874D-D934637DE8A1}" destId="{7B678AD9-6223-433A-9140-56912F30B1DD}" srcOrd="0" destOrd="0" presId="urn:microsoft.com/office/officeart/2008/layout/RadialCluster"/>
    <dgm:cxn modelId="{113CBA60-9C14-40A2-B565-80FEA0162BE7}" srcId="{FD805900-E9C6-431D-A083-BE89F3D280A7}" destId="{816C9CE8-750D-43D6-9C44-85FB3D726F29}" srcOrd="2" destOrd="0" parTransId="{EEB3CCB4-EA67-4F0D-BDB8-C5965B30366A}" sibTransId="{A0137ED4-6893-4295-B936-550295423BF9}"/>
    <dgm:cxn modelId="{CB5DAC4E-6268-46A9-834D-E9C7B4BC25FE}" type="presOf" srcId="{816C9CE8-750D-43D6-9C44-85FB3D726F29}" destId="{F77E58F6-80F1-4661-9D3A-5FD47CB38A80}" srcOrd="0" destOrd="0" presId="urn:microsoft.com/office/officeart/2008/layout/RadialCluster"/>
    <dgm:cxn modelId="{856F39E1-44C2-4F6C-90D8-888306F5CC39}" srcId="{FD805900-E9C6-431D-A083-BE89F3D280A7}" destId="{7E3A146C-6FE0-44A7-A021-5B297E08B1FE}" srcOrd="11" destOrd="0" parTransId="{12848371-29BD-47BA-9937-C17D4C5E480B}" sibTransId="{4996B551-E22A-486A-89B1-550D67010256}"/>
    <dgm:cxn modelId="{28568317-7A38-40F6-8E5B-BA848DFF46FD}" srcId="{FD805900-E9C6-431D-A083-BE89F3D280A7}" destId="{4DADD33B-5248-4DCA-BF6F-EAEA039C3E53}" srcOrd="1" destOrd="0" parTransId="{E5AA4A23-75A7-4D33-840D-F7DB207FE73C}" sibTransId="{BF6F1720-8149-412B-B9CD-0F6552D6F315}"/>
    <dgm:cxn modelId="{42751491-4A58-4506-AE6E-02E21F7EFFD3}" type="presOf" srcId="{4DADD33B-5248-4DCA-BF6F-EAEA039C3E53}" destId="{8B041547-D2F3-48B6-93E3-73C508AAE71D}" srcOrd="0" destOrd="0" presId="urn:microsoft.com/office/officeart/2008/layout/RadialCluster"/>
    <dgm:cxn modelId="{68038C42-69A0-4DE9-ABEC-3BF06BC2669D}" srcId="{AF2DA128-812B-45F3-9B57-606DDF93F66F}" destId="{FD805900-E9C6-431D-A083-BE89F3D280A7}" srcOrd="0" destOrd="0" parTransId="{AD32B0EF-425D-4B03-826E-4D129FEEC04D}" sibTransId="{17B312C8-72DB-416E-B876-54BD6EE04B83}"/>
    <dgm:cxn modelId="{85614F8C-9CDA-4BFC-95B6-162EF7285270}" srcId="{FD805900-E9C6-431D-A083-BE89F3D280A7}" destId="{02651A70-21F5-4874-B38E-A79419927A69}" srcOrd="6" destOrd="0" parTransId="{553CBD12-D8A6-4646-9C45-9514A82AB19A}" sibTransId="{4839A410-0A92-4480-BA69-951F47A034A7}"/>
    <dgm:cxn modelId="{3352B842-9673-41EB-BD5B-8D135902EA7C}" type="presOf" srcId="{D933A884-C731-466F-8DEF-920491B29A54}" destId="{B87A9483-E6F7-4468-985C-CFDEF4FE7968}" srcOrd="0" destOrd="0" presId="urn:microsoft.com/office/officeart/2008/layout/RadialCluster"/>
    <dgm:cxn modelId="{3B93D5E6-51C3-4FF4-BD50-3516E00190D9}" srcId="{FD805900-E9C6-431D-A083-BE89F3D280A7}" destId="{C55B2758-90B4-4085-9ADC-8BCE405F5DF7}" srcOrd="5" destOrd="0" parTransId="{F19D60AF-DFA9-4831-89CB-6D3778EE3A46}" sibTransId="{45311B6A-B426-42B9-B13E-0DFDF9D70D37}"/>
    <dgm:cxn modelId="{0B53F97C-DC04-45DA-A253-A150A5EA5909}" type="presOf" srcId="{1D4B1BAC-3140-4787-A954-BD8E74F52192}" destId="{C1F17918-CCB5-49FF-A07D-2D0538BA6A0E}" srcOrd="0" destOrd="0" presId="urn:microsoft.com/office/officeart/2008/layout/RadialCluster"/>
    <dgm:cxn modelId="{A6B23D33-4FC8-4088-ADC6-121720948ED3}" srcId="{FD805900-E9C6-431D-A083-BE89F3D280A7}" destId="{7FCDA0BD-0B8D-4743-9D24-D702C368272C}" srcOrd="10" destOrd="0" parTransId="{A8FEC909-172A-490E-ADA7-A937BF318B9A}" sibTransId="{3561F63E-61F1-4400-84E9-5B67F1F45D92}"/>
    <dgm:cxn modelId="{EEFCC516-CBB6-481D-B1B1-A13209BEBD99}" srcId="{FD805900-E9C6-431D-A083-BE89F3D280A7}" destId="{6341DADB-5B0D-4218-92FA-8D5EE3ADE8EC}" srcOrd="4" destOrd="0" parTransId="{1D4B1BAC-3140-4787-A954-BD8E74F52192}" sibTransId="{5E3E7F49-EF38-4E64-B7E9-F5F18FFD3870}"/>
    <dgm:cxn modelId="{1EBAD830-B0B1-493E-8B0F-EB88160C2007}" srcId="{FD805900-E9C6-431D-A083-BE89F3D280A7}" destId="{81D79A5B-53DF-4E82-A907-4507C2CC9BA1}" srcOrd="7" destOrd="0" parTransId="{32CB08BD-8EB0-452A-A66A-4ABB87702273}" sibTransId="{FEB37090-1AC4-45D6-92BD-20B32E4CBE91}"/>
    <dgm:cxn modelId="{1E8DD5E9-BFC0-4240-AD45-8BB04EB7FB27}" type="presOf" srcId="{EEB3CCB4-EA67-4F0D-BDB8-C5965B30366A}" destId="{86888DD5-B29B-4241-9F60-D2364CAC135F}" srcOrd="0" destOrd="0" presId="urn:microsoft.com/office/officeart/2008/layout/RadialCluster"/>
    <dgm:cxn modelId="{0FACEFAB-2EE3-49A1-B144-9DBE8B0F9F19}" type="presOf" srcId="{6341DADB-5B0D-4218-92FA-8D5EE3ADE8EC}" destId="{A9A498BA-DBB6-456A-A95D-80AB2B5F0ABE}" srcOrd="0" destOrd="0" presId="urn:microsoft.com/office/officeart/2008/layout/RadialCluster"/>
    <dgm:cxn modelId="{EAD00037-6A0D-4AF9-8620-F2029324B600}" srcId="{AF2DA128-812B-45F3-9B57-606DDF93F66F}" destId="{9489B77B-64FB-4FCB-B5D9-3A1B91444E01}" srcOrd="3" destOrd="0" parTransId="{15C0AE5C-EE37-4488-9154-79AE4D98B002}" sibTransId="{321025D9-73E2-4108-87BD-1D2FA08C64CE}"/>
    <dgm:cxn modelId="{B1CF0CB1-0691-46D4-93E5-3B7FB59FB3A6}" type="presParOf" srcId="{FF4A0889-B146-4C92-91F4-767E505DC1CC}" destId="{50C8671E-4956-4AE1-BBEC-0247D59C71FD}" srcOrd="0" destOrd="0" presId="urn:microsoft.com/office/officeart/2008/layout/RadialCluster"/>
    <dgm:cxn modelId="{AB31BD94-3E95-402E-9F16-8B82FFB83752}" type="presParOf" srcId="{50C8671E-4956-4AE1-BBEC-0247D59C71FD}" destId="{D013BA00-38BE-45E4-BCBF-8E52479F4B9B}" srcOrd="0" destOrd="0" presId="urn:microsoft.com/office/officeart/2008/layout/RadialCluster"/>
    <dgm:cxn modelId="{E468AB29-6576-4199-8E9B-71D18600FE00}" type="presParOf" srcId="{50C8671E-4956-4AE1-BBEC-0247D59C71FD}" destId="{8D24E5FC-1819-4D7B-B484-97F7AB69AFE6}" srcOrd="1" destOrd="0" presId="urn:microsoft.com/office/officeart/2008/layout/RadialCluster"/>
    <dgm:cxn modelId="{8F73EF3E-C02D-4773-A4E4-3D3A2D74EF7C}" type="presParOf" srcId="{50C8671E-4956-4AE1-BBEC-0247D59C71FD}" destId="{2AF9A9AB-87BF-4E25-913F-0B023BFC426E}" srcOrd="2" destOrd="0" presId="urn:microsoft.com/office/officeart/2008/layout/RadialCluster"/>
    <dgm:cxn modelId="{CCEE197A-CAA5-4766-8539-38BE76BCA361}" type="presParOf" srcId="{50C8671E-4956-4AE1-BBEC-0247D59C71FD}" destId="{5F694C88-44DE-46CD-AD7C-6FB12ABFC600}" srcOrd="3" destOrd="0" presId="urn:microsoft.com/office/officeart/2008/layout/RadialCluster"/>
    <dgm:cxn modelId="{E75C3C0B-4DE3-4EF3-AE45-1E12B6431D11}" type="presParOf" srcId="{50C8671E-4956-4AE1-BBEC-0247D59C71FD}" destId="{8B041547-D2F3-48B6-93E3-73C508AAE71D}" srcOrd="4" destOrd="0" presId="urn:microsoft.com/office/officeart/2008/layout/RadialCluster"/>
    <dgm:cxn modelId="{849D6EA4-7CE7-44D5-8C30-07DFBAA7FA8D}" type="presParOf" srcId="{50C8671E-4956-4AE1-BBEC-0247D59C71FD}" destId="{86888DD5-B29B-4241-9F60-D2364CAC135F}" srcOrd="5" destOrd="0" presId="urn:microsoft.com/office/officeart/2008/layout/RadialCluster"/>
    <dgm:cxn modelId="{6BA13AF9-5196-4F94-8447-BE5DD9FD1DDA}" type="presParOf" srcId="{50C8671E-4956-4AE1-BBEC-0247D59C71FD}" destId="{F77E58F6-80F1-4661-9D3A-5FD47CB38A80}" srcOrd="6" destOrd="0" presId="urn:microsoft.com/office/officeart/2008/layout/RadialCluster"/>
    <dgm:cxn modelId="{0FE3EC57-AD53-42D5-A086-518EFC4FE9D8}" type="presParOf" srcId="{50C8671E-4956-4AE1-BBEC-0247D59C71FD}" destId="{7B678AD9-6223-433A-9140-56912F30B1DD}" srcOrd="7" destOrd="0" presId="urn:microsoft.com/office/officeart/2008/layout/RadialCluster"/>
    <dgm:cxn modelId="{16AD956F-910A-4484-B9A0-B272EE7CB631}" type="presParOf" srcId="{50C8671E-4956-4AE1-BBEC-0247D59C71FD}" destId="{B87A9483-E6F7-4468-985C-CFDEF4FE7968}" srcOrd="8" destOrd="0" presId="urn:microsoft.com/office/officeart/2008/layout/RadialCluster"/>
    <dgm:cxn modelId="{F917160B-795B-487F-8DA0-544BAB96A854}" type="presParOf" srcId="{50C8671E-4956-4AE1-BBEC-0247D59C71FD}" destId="{C1F17918-CCB5-49FF-A07D-2D0538BA6A0E}" srcOrd="9" destOrd="0" presId="urn:microsoft.com/office/officeart/2008/layout/RadialCluster"/>
    <dgm:cxn modelId="{287D0548-E64F-44FF-8B08-03E2C6F7EEB8}" type="presParOf" srcId="{50C8671E-4956-4AE1-BBEC-0247D59C71FD}" destId="{A9A498BA-DBB6-456A-A95D-80AB2B5F0ABE}" srcOrd="10" destOrd="0" presId="urn:microsoft.com/office/officeart/2008/layout/RadialCluster"/>
    <dgm:cxn modelId="{2E4F2687-232C-4054-B7C5-4F7FC63E33C2}" type="presParOf" srcId="{50C8671E-4956-4AE1-BBEC-0247D59C71FD}" destId="{9877B9D5-70D9-4CC7-8E77-95FC2718C680}" srcOrd="11" destOrd="0" presId="urn:microsoft.com/office/officeart/2008/layout/RadialCluster"/>
    <dgm:cxn modelId="{821AFEDD-85BF-48C1-AE40-7E10443FE773}" type="presParOf" srcId="{50C8671E-4956-4AE1-BBEC-0247D59C71FD}" destId="{026B24D4-9BC5-4FF1-B3D3-EE507ACC27C5}" srcOrd="12" destOrd="0" presId="urn:microsoft.com/office/officeart/2008/layout/RadialCluster"/>
    <dgm:cxn modelId="{3B0D2561-24F8-4B50-88F8-C8A635E9DA7A}" type="presParOf" srcId="{50C8671E-4956-4AE1-BBEC-0247D59C71FD}" destId="{6DEF9B82-2462-4B93-8AF1-F9F362201675}" srcOrd="13" destOrd="0" presId="urn:microsoft.com/office/officeart/2008/layout/RadialCluster"/>
    <dgm:cxn modelId="{68A63F35-3D5F-47B4-B958-B9817536F3BD}" type="presParOf" srcId="{50C8671E-4956-4AE1-BBEC-0247D59C71FD}" destId="{ACE4A7E0-1221-432A-82C6-5735862DF342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2DA128-812B-45F3-9B57-606DDF93F66F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805900-E9C6-431D-A083-BE89F3D280A7}">
      <dgm:prSet phldrT="[Text]" phldr="1"/>
      <dgm:spPr/>
      <dgm:t>
        <a:bodyPr/>
        <a:lstStyle/>
        <a:p>
          <a:endParaRPr lang="cs-CZ" dirty="0"/>
        </a:p>
      </dgm:t>
    </dgm:pt>
    <dgm:pt modelId="{AD32B0EF-425D-4B03-826E-4D129FEEC04D}" type="parTrans" cxnId="{68038C42-69A0-4DE9-ABEC-3BF06BC2669D}">
      <dgm:prSet/>
      <dgm:spPr/>
      <dgm:t>
        <a:bodyPr/>
        <a:lstStyle/>
        <a:p>
          <a:endParaRPr lang="cs-CZ"/>
        </a:p>
      </dgm:t>
    </dgm:pt>
    <dgm:pt modelId="{17B312C8-72DB-416E-B876-54BD6EE04B83}" type="sibTrans" cxnId="{68038C42-69A0-4DE9-ABEC-3BF06BC2669D}">
      <dgm:prSet/>
      <dgm:spPr/>
      <dgm:t>
        <a:bodyPr/>
        <a:lstStyle/>
        <a:p>
          <a:endParaRPr lang="cs-CZ"/>
        </a:p>
      </dgm:t>
    </dgm:pt>
    <dgm:pt modelId="{4DADD33B-5248-4DCA-BF6F-EAEA039C3E53}">
      <dgm:prSet/>
      <dgm:spPr/>
      <dgm:t>
        <a:bodyPr/>
        <a:lstStyle/>
        <a:p>
          <a:endParaRPr lang="cs-CZ"/>
        </a:p>
      </dgm:t>
    </dgm:pt>
    <dgm:pt modelId="{E5AA4A23-75A7-4D33-840D-F7DB207FE73C}" type="parTrans" cxnId="{28568317-7A38-40F6-8E5B-BA848DFF46FD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BF6F1720-8149-412B-B9CD-0F6552D6F315}" type="sibTrans" cxnId="{28568317-7A38-40F6-8E5B-BA848DFF46FD}">
      <dgm:prSet/>
      <dgm:spPr/>
      <dgm:t>
        <a:bodyPr/>
        <a:lstStyle/>
        <a:p>
          <a:endParaRPr lang="cs-CZ"/>
        </a:p>
      </dgm:t>
    </dgm:pt>
    <dgm:pt modelId="{88A72B6F-A7F7-479A-AF37-51AEB1CA3080}">
      <dgm:prSet/>
      <dgm:spPr/>
      <dgm:t>
        <a:bodyPr/>
        <a:lstStyle/>
        <a:p>
          <a:endParaRPr lang="cs-CZ"/>
        </a:p>
      </dgm:t>
    </dgm:pt>
    <dgm:pt modelId="{60C5ACFF-C812-421D-BE02-6ADC5EB91414}" type="parTrans" cxnId="{48DC3BE3-AE83-4FB3-9023-AE251EA854D5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  <a:scene3d>
          <a:camera prst="orthographicFront">
            <a:rot lat="300000" lon="0" rev="0"/>
          </a:camera>
          <a:lightRig rig="threePt" dir="t"/>
        </a:scene3d>
      </dgm:spPr>
      <dgm:t>
        <a:bodyPr/>
        <a:lstStyle/>
        <a:p>
          <a:endParaRPr lang="cs-CZ"/>
        </a:p>
      </dgm:t>
    </dgm:pt>
    <dgm:pt modelId="{740B0903-A028-4CD0-8B10-8555EAB32374}" type="sibTrans" cxnId="{48DC3BE3-AE83-4FB3-9023-AE251EA854D5}">
      <dgm:prSet/>
      <dgm:spPr/>
      <dgm:t>
        <a:bodyPr/>
        <a:lstStyle/>
        <a:p>
          <a:endParaRPr lang="cs-CZ"/>
        </a:p>
      </dgm:t>
    </dgm:pt>
    <dgm:pt modelId="{7301D108-8BBC-4C05-B666-B8AF23D572E6}">
      <dgm:prSet/>
      <dgm:spPr/>
      <dgm:t>
        <a:bodyPr/>
        <a:lstStyle/>
        <a:p>
          <a:endParaRPr lang="cs-CZ"/>
        </a:p>
      </dgm:t>
    </dgm:pt>
    <dgm:pt modelId="{BD53A410-D258-4055-89B2-BA9D8120FCA7}" type="parTrans" cxnId="{CF94C855-F60F-4839-93B2-DD03E68A4D53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C97900FD-BF1F-4504-986A-E08ACD342746}" type="sibTrans" cxnId="{CF94C855-F60F-4839-93B2-DD03E68A4D53}">
      <dgm:prSet/>
      <dgm:spPr/>
      <dgm:t>
        <a:bodyPr/>
        <a:lstStyle/>
        <a:p>
          <a:endParaRPr lang="cs-CZ"/>
        </a:p>
      </dgm:t>
    </dgm:pt>
    <dgm:pt modelId="{8AA76334-F8FC-4D4F-8C4D-B998A14C3BFF}">
      <dgm:prSet/>
      <dgm:spPr/>
      <dgm:t>
        <a:bodyPr/>
        <a:lstStyle/>
        <a:p>
          <a:endParaRPr lang="cs-CZ"/>
        </a:p>
      </dgm:t>
    </dgm:pt>
    <dgm:pt modelId="{675BC1CE-8E64-4375-96EE-6A48731EEFEA}" type="parTrans" cxnId="{589B4748-95EA-4785-BA3F-2B5B92B8F435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CD59DFD7-E7AD-4E5F-A71B-D65F6470D21B}" type="sibTrans" cxnId="{589B4748-95EA-4785-BA3F-2B5B92B8F435}">
      <dgm:prSet/>
      <dgm:spPr/>
      <dgm:t>
        <a:bodyPr/>
        <a:lstStyle/>
        <a:p>
          <a:endParaRPr lang="cs-CZ"/>
        </a:p>
      </dgm:t>
    </dgm:pt>
    <dgm:pt modelId="{9489B77B-64FB-4FCB-B5D9-3A1B91444E01}">
      <dgm:prSet/>
      <dgm:spPr/>
      <dgm:t>
        <a:bodyPr/>
        <a:lstStyle/>
        <a:p>
          <a:endParaRPr lang="cs-CZ"/>
        </a:p>
      </dgm:t>
    </dgm:pt>
    <dgm:pt modelId="{15C0AE5C-EE37-4488-9154-79AE4D98B002}" type="parTrans" cxnId="{EAD00037-6A0D-4AF9-8620-F2029324B600}">
      <dgm:prSet/>
      <dgm:spPr/>
      <dgm:t>
        <a:bodyPr/>
        <a:lstStyle/>
        <a:p>
          <a:endParaRPr lang="cs-CZ"/>
        </a:p>
      </dgm:t>
    </dgm:pt>
    <dgm:pt modelId="{321025D9-73E2-4108-87BD-1D2FA08C64CE}" type="sibTrans" cxnId="{EAD00037-6A0D-4AF9-8620-F2029324B600}">
      <dgm:prSet/>
      <dgm:spPr/>
      <dgm:t>
        <a:bodyPr/>
        <a:lstStyle/>
        <a:p>
          <a:endParaRPr lang="cs-CZ"/>
        </a:p>
      </dgm:t>
    </dgm:pt>
    <dgm:pt modelId="{D37B0EA2-F07C-4DBA-AD77-02354F704CAA}">
      <dgm:prSet/>
      <dgm:spPr/>
      <dgm:t>
        <a:bodyPr/>
        <a:lstStyle/>
        <a:p>
          <a:endParaRPr lang="cs-CZ"/>
        </a:p>
      </dgm:t>
    </dgm:pt>
    <dgm:pt modelId="{EAF2AE37-20A0-4F1F-A681-4B0A4C0262B3}" type="parTrans" cxnId="{D26D78B8-4EBD-4908-AA99-6111F940BCC2}">
      <dgm:prSet/>
      <dgm:spPr>
        <a:ln>
          <a:headEnd type="triangle"/>
        </a:ln>
      </dgm:spPr>
      <dgm:t>
        <a:bodyPr/>
        <a:lstStyle/>
        <a:p>
          <a:endParaRPr lang="cs-CZ"/>
        </a:p>
      </dgm:t>
    </dgm:pt>
    <dgm:pt modelId="{30CAC8DB-D2D3-448D-A3B8-0A866BF7B050}" type="sibTrans" cxnId="{D26D78B8-4EBD-4908-AA99-6111F940BCC2}">
      <dgm:prSet/>
      <dgm:spPr/>
      <dgm:t>
        <a:bodyPr/>
        <a:lstStyle/>
        <a:p>
          <a:endParaRPr lang="cs-CZ"/>
        </a:p>
      </dgm:t>
    </dgm:pt>
    <dgm:pt modelId="{7E3A146C-6FE0-44A7-A021-5B297E08B1FE}">
      <dgm:prSet/>
      <dgm:spPr/>
      <dgm:t>
        <a:bodyPr/>
        <a:lstStyle/>
        <a:p>
          <a:endParaRPr lang="cs-CZ"/>
        </a:p>
      </dgm:t>
    </dgm:pt>
    <dgm:pt modelId="{12848371-29BD-47BA-9937-C17D4C5E480B}" type="parTrans" cxnId="{856F39E1-44C2-4F6C-90D8-888306F5CC39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996B551-E22A-486A-89B1-550D67010256}" type="sibTrans" cxnId="{856F39E1-44C2-4F6C-90D8-888306F5CC39}">
      <dgm:prSet/>
      <dgm:spPr/>
      <dgm:t>
        <a:bodyPr/>
        <a:lstStyle/>
        <a:p>
          <a:endParaRPr lang="cs-CZ"/>
        </a:p>
      </dgm:t>
    </dgm:pt>
    <dgm:pt modelId="{7FCDA0BD-0B8D-4743-9D24-D702C368272C}">
      <dgm:prSet/>
      <dgm:spPr/>
      <dgm:t>
        <a:bodyPr/>
        <a:lstStyle/>
        <a:p>
          <a:endParaRPr lang="cs-CZ"/>
        </a:p>
      </dgm:t>
    </dgm:pt>
    <dgm:pt modelId="{A8FEC909-172A-490E-ADA7-A937BF318B9A}" type="parTrans" cxnId="{A6B23D33-4FC8-4088-ADC6-121720948ED3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3561F63E-61F1-4400-84E9-5B67F1F45D92}" type="sibTrans" cxnId="{A6B23D33-4FC8-4088-ADC6-121720948ED3}">
      <dgm:prSet/>
      <dgm:spPr/>
      <dgm:t>
        <a:bodyPr/>
        <a:lstStyle/>
        <a:p>
          <a:endParaRPr lang="cs-CZ"/>
        </a:p>
      </dgm:t>
    </dgm:pt>
    <dgm:pt modelId="{81D79A5B-53DF-4E82-A907-4507C2CC9BA1}">
      <dgm:prSet/>
      <dgm:spPr/>
      <dgm:t>
        <a:bodyPr/>
        <a:lstStyle/>
        <a:p>
          <a:endParaRPr lang="cs-CZ"/>
        </a:p>
      </dgm:t>
    </dgm:pt>
    <dgm:pt modelId="{32CB08BD-8EB0-452A-A66A-4ABB87702273}" type="parTrans" cxnId="{1EBAD830-B0B1-493E-8B0F-EB88160C2007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FEB37090-1AC4-45D6-92BD-20B32E4CBE91}" type="sibTrans" cxnId="{1EBAD830-B0B1-493E-8B0F-EB88160C2007}">
      <dgm:prSet/>
      <dgm:spPr/>
      <dgm:t>
        <a:bodyPr/>
        <a:lstStyle/>
        <a:p>
          <a:endParaRPr lang="cs-CZ"/>
        </a:p>
      </dgm:t>
    </dgm:pt>
    <dgm:pt modelId="{02651A70-21F5-4874-B38E-A79419927A69}">
      <dgm:prSet/>
      <dgm:spPr/>
      <dgm:t>
        <a:bodyPr/>
        <a:lstStyle/>
        <a:p>
          <a:endParaRPr lang="cs-CZ"/>
        </a:p>
      </dgm:t>
    </dgm:pt>
    <dgm:pt modelId="{553CBD12-D8A6-4646-9C45-9514A82AB19A}" type="parTrans" cxnId="{85614F8C-9CDA-4BFC-95B6-162EF7285270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839A410-0A92-4480-BA69-951F47A034A7}" type="sibTrans" cxnId="{85614F8C-9CDA-4BFC-95B6-162EF7285270}">
      <dgm:prSet/>
      <dgm:spPr/>
      <dgm:t>
        <a:bodyPr/>
        <a:lstStyle/>
        <a:p>
          <a:endParaRPr lang="cs-CZ"/>
        </a:p>
      </dgm:t>
    </dgm:pt>
    <dgm:pt modelId="{C55B2758-90B4-4085-9ADC-8BCE405F5DF7}">
      <dgm:prSet/>
      <dgm:spPr/>
      <dgm:t>
        <a:bodyPr/>
        <a:lstStyle/>
        <a:p>
          <a:endParaRPr lang="cs-CZ"/>
        </a:p>
      </dgm:t>
    </dgm:pt>
    <dgm:pt modelId="{F19D60AF-DFA9-4831-89CB-6D3778EE3A46}" type="parTrans" cxnId="{3B93D5E6-51C3-4FF4-BD50-3516E00190D9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5311B6A-B426-42B9-B13E-0DFDF9D70D37}" type="sibTrans" cxnId="{3B93D5E6-51C3-4FF4-BD50-3516E00190D9}">
      <dgm:prSet/>
      <dgm:spPr/>
      <dgm:t>
        <a:bodyPr/>
        <a:lstStyle/>
        <a:p>
          <a:endParaRPr lang="cs-CZ"/>
        </a:p>
      </dgm:t>
    </dgm:pt>
    <dgm:pt modelId="{23EE1707-0251-4941-8690-804917DB19FB}">
      <dgm:prSet custRadScaleRad="182548" custRadScaleInc="13755"/>
      <dgm:spPr/>
      <dgm:t>
        <a:bodyPr/>
        <a:lstStyle/>
        <a:p>
          <a:endParaRPr lang="cs-CZ"/>
        </a:p>
      </dgm:t>
    </dgm:pt>
    <dgm:pt modelId="{70209682-4EA8-4181-8A10-31EFB4019E65}" type="parTrans" cxnId="{F6537C27-4A0A-4514-B36D-9AEB8B7508BC}">
      <dgm:prSet/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46063307-8AEA-4BAE-A9A7-6B16A60193F1}" type="sibTrans" cxnId="{F6537C27-4A0A-4514-B36D-9AEB8B7508BC}">
      <dgm:prSet/>
      <dgm:spPr/>
      <dgm:t>
        <a:bodyPr/>
        <a:lstStyle/>
        <a:p>
          <a:endParaRPr lang="cs-CZ"/>
        </a:p>
      </dgm:t>
    </dgm:pt>
    <dgm:pt modelId="{6341DADB-5B0D-4218-92FA-8D5EE3ADE8EC}">
      <dgm:prSet/>
      <dgm:spPr/>
      <dgm:t>
        <a:bodyPr/>
        <a:lstStyle/>
        <a:p>
          <a:endParaRPr lang="cs-CZ"/>
        </a:p>
      </dgm:t>
    </dgm:pt>
    <dgm:pt modelId="{1D4B1BAC-3140-4787-A954-BD8E74F52192}" type="parTrans" cxnId="{EEFCC516-CBB6-481D-B1B1-A13209BEBD99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none"/>
          <a:tailEnd type="triangle" w="lg" len="lg"/>
        </a:ln>
      </dgm:spPr>
      <dgm:t>
        <a:bodyPr/>
        <a:lstStyle/>
        <a:p>
          <a:endParaRPr lang="cs-CZ"/>
        </a:p>
      </dgm:t>
    </dgm:pt>
    <dgm:pt modelId="{5E3E7F49-EF38-4E64-B7E9-F5F18FFD3870}" type="sibTrans" cxnId="{EEFCC516-CBB6-481D-B1B1-A13209BEBD99}">
      <dgm:prSet/>
      <dgm:spPr/>
      <dgm:t>
        <a:bodyPr/>
        <a:lstStyle/>
        <a:p>
          <a:endParaRPr lang="cs-CZ"/>
        </a:p>
      </dgm:t>
    </dgm:pt>
    <dgm:pt modelId="{947B1FE1-9BD4-4BF7-A479-DE8233884A8E}">
      <dgm:prSet/>
      <dgm:spPr/>
      <dgm:t>
        <a:bodyPr/>
        <a:lstStyle/>
        <a:p>
          <a:endParaRPr lang="cs-CZ"/>
        </a:p>
      </dgm:t>
    </dgm:pt>
    <dgm:pt modelId="{DDF36FA7-BAE8-4BF6-AFC5-1B7E4CC26794}" type="parTrans" cxnId="{271D3506-9DFB-4F80-B6F6-9715E32F2AC0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2C43EDDA-BDA2-4EB3-B3DF-D4DDEAEE875C}" type="sibTrans" cxnId="{271D3506-9DFB-4F80-B6F6-9715E32F2AC0}">
      <dgm:prSet/>
      <dgm:spPr/>
      <dgm:t>
        <a:bodyPr/>
        <a:lstStyle/>
        <a:p>
          <a:endParaRPr lang="cs-CZ"/>
        </a:p>
      </dgm:t>
    </dgm:pt>
    <dgm:pt modelId="{0127B5FF-309A-43C3-BF76-90EE48A919DE}">
      <dgm:prSet/>
      <dgm:spPr/>
      <dgm:t>
        <a:bodyPr/>
        <a:lstStyle/>
        <a:p>
          <a:endParaRPr lang="cs-CZ"/>
        </a:p>
      </dgm:t>
    </dgm:pt>
    <dgm:pt modelId="{5235F83E-3BF5-4E26-81F1-3FF9CC02C7DF}" type="parTrans" cxnId="{7E66F4AC-B71B-482B-83C0-A776710C0F53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5BA5763B-0D0B-4F44-8650-93F0B2121BFE}" type="sibTrans" cxnId="{7E66F4AC-B71B-482B-83C0-A776710C0F53}">
      <dgm:prSet/>
      <dgm:spPr/>
      <dgm:t>
        <a:bodyPr/>
        <a:lstStyle/>
        <a:p>
          <a:endParaRPr lang="cs-CZ"/>
        </a:p>
      </dgm:t>
    </dgm:pt>
    <dgm:pt modelId="{78FA46A6-7CFD-4E98-A740-47F0CB768F54}">
      <dgm:prSet/>
      <dgm:spPr/>
      <dgm:t>
        <a:bodyPr/>
        <a:lstStyle/>
        <a:p>
          <a:endParaRPr lang="cs-CZ"/>
        </a:p>
      </dgm:t>
    </dgm:pt>
    <dgm:pt modelId="{58C5F3AA-A364-471F-BF1A-93583F0FEF48}" type="parTrans" cxnId="{1C3A91F4-BD25-461E-BF1F-9ED3C70F7664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914C068A-7EEA-410B-9B0E-FB410F3030EB}" type="sibTrans" cxnId="{1C3A91F4-BD25-461E-BF1F-9ED3C70F7664}">
      <dgm:prSet/>
      <dgm:spPr/>
      <dgm:t>
        <a:bodyPr/>
        <a:lstStyle/>
        <a:p>
          <a:endParaRPr lang="cs-CZ"/>
        </a:p>
      </dgm:t>
    </dgm:pt>
    <dgm:pt modelId="{9B394C2D-0783-4F42-8CF1-ED35410C4B8D}">
      <dgm:prSet/>
      <dgm:spPr/>
      <dgm:t>
        <a:bodyPr/>
        <a:lstStyle/>
        <a:p>
          <a:endParaRPr lang="cs-CZ"/>
        </a:p>
      </dgm:t>
    </dgm:pt>
    <dgm:pt modelId="{38E77349-85CC-408B-B30F-34753BD2A0B5}" type="parTrans" cxnId="{E39B1525-B7EA-429F-A1BC-E92AA5CBD1B3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600ED016-315A-41E4-B7FA-D9F10A2F2EB2}" type="sibTrans" cxnId="{E39B1525-B7EA-429F-A1BC-E92AA5CBD1B3}">
      <dgm:prSet/>
      <dgm:spPr/>
      <dgm:t>
        <a:bodyPr/>
        <a:lstStyle/>
        <a:p>
          <a:endParaRPr lang="cs-CZ"/>
        </a:p>
      </dgm:t>
    </dgm:pt>
    <dgm:pt modelId="{FA336DA7-A6AF-4CF2-AD08-FF68803B0261}">
      <dgm:prSet/>
      <dgm:spPr/>
      <dgm:t>
        <a:bodyPr/>
        <a:lstStyle/>
        <a:p>
          <a:endParaRPr lang="cs-CZ"/>
        </a:p>
      </dgm:t>
    </dgm:pt>
    <dgm:pt modelId="{C9E4B1BF-9013-4BFF-B482-090C1DBA49FA}" type="parTrans" cxnId="{712345CB-E940-4EE5-8BF8-281E2F9D1E97}">
      <dgm:prSet>
        <dgm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dgm:style>
      </dgm:prSet>
      <dgm:spPr>
        <a:ln>
          <a:headEnd type="triangle"/>
          <a:tailEnd type="none" w="lg" len="lg"/>
        </a:ln>
      </dgm:spPr>
      <dgm:t>
        <a:bodyPr/>
        <a:lstStyle/>
        <a:p>
          <a:endParaRPr lang="cs-CZ"/>
        </a:p>
      </dgm:t>
    </dgm:pt>
    <dgm:pt modelId="{38BC2F08-1AC3-4956-A107-7F99A38BE812}" type="sibTrans" cxnId="{712345CB-E940-4EE5-8BF8-281E2F9D1E97}">
      <dgm:prSet/>
      <dgm:spPr/>
      <dgm:t>
        <a:bodyPr/>
        <a:lstStyle/>
        <a:p>
          <a:endParaRPr lang="cs-CZ"/>
        </a:p>
      </dgm:t>
    </dgm:pt>
    <dgm:pt modelId="{FF4A0889-B146-4C92-91F4-767E505DC1CC}" type="pres">
      <dgm:prSet presAssocID="{AF2DA128-812B-45F3-9B57-606DDF93F66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0C8671E-4956-4AE1-BBEC-0247D59C71FD}" type="pres">
      <dgm:prSet presAssocID="{FD805900-E9C6-431D-A083-BE89F3D280A7}" presName="singleCycle" presStyleCnt="0"/>
      <dgm:spPr/>
    </dgm:pt>
    <dgm:pt modelId="{D013BA00-38BE-45E4-BCBF-8E52479F4B9B}" type="pres">
      <dgm:prSet presAssocID="{FD805900-E9C6-431D-A083-BE89F3D280A7}" presName="singleCenter" presStyleLbl="node1" presStyleIdx="0" presStyleCnt="8">
        <dgm:presLayoutVars>
          <dgm:chMax val="7"/>
          <dgm:chPref val="7"/>
        </dgm:presLayoutVars>
      </dgm:prSet>
      <dgm:spPr>
        <a:prstGeom prst="donut">
          <a:avLst/>
        </a:prstGeom>
      </dgm:spPr>
      <dgm:t>
        <a:bodyPr/>
        <a:lstStyle/>
        <a:p>
          <a:endParaRPr lang="cs-CZ"/>
        </a:p>
      </dgm:t>
    </dgm:pt>
    <dgm:pt modelId="{8D24E5FC-1819-4D7B-B484-97F7AB69AFE6}" type="pres">
      <dgm:prSet presAssocID="{60C5ACFF-C812-421D-BE02-6ADC5EB91414}" presName="Name56" presStyleLbl="parChTrans1D2" presStyleIdx="0" presStyleCnt="7"/>
      <dgm:spPr/>
      <dgm:t>
        <a:bodyPr/>
        <a:lstStyle/>
        <a:p>
          <a:endParaRPr lang="cs-CZ"/>
        </a:p>
      </dgm:t>
    </dgm:pt>
    <dgm:pt modelId="{2AF9A9AB-87BF-4E25-913F-0B023BFC426E}" type="pres">
      <dgm:prSet presAssocID="{88A72B6F-A7F7-479A-AF37-51AEB1CA3080}" presName="text0" presStyleLbl="node1" presStyleIdx="1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94C88-44DE-46CD-AD7C-6FB12ABFC600}" type="pres">
      <dgm:prSet presAssocID="{E5AA4A23-75A7-4D33-840D-F7DB207FE73C}" presName="Name56" presStyleLbl="parChTrans1D2" presStyleIdx="1" presStyleCnt="7"/>
      <dgm:spPr/>
      <dgm:t>
        <a:bodyPr/>
        <a:lstStyle/>
        <a:p>
          <a:endParaRPr lang="cs-CZ"/>
        </a:p>
      </dgm:t>
    </dgm:pt>
    <dgm:pt modelId="{8B041547-D2F3-48B6-93E3-73C508AAE71D}" type="pres">
      <dgm:prSet presAssocID="{4DADD33B-5248-4DCA-BF6F-EAEA039C3E53}" presName="text0" presStyleLbl="node1" presStyleIdx="2" presStyleCnt="8" custRadScaleRad="115450" custRadScaleInc="225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E7072-025A-4833-B287-D351030BBA47}" type="pres">
      <dgm:prSet presAssocID="{C9E4B1BF-9013-4BFF-B482-090C1DBA49FA}" presName="Name56" presStyleLbl="parChTrans1D2" presStyleIdx="2" presStyleCnt="7"/>
      <dgm:spPr/>
      <dgm:t>
        <a:bodyPr/>
        <a:lstStyle/>
        <a:p>
          <a:endParaRPr lang="cs-CZ"/>
        </a:p>
      </dgm:t>
    </dgm:pt>
    <dgm:pt modelId="{0785755C-5049-416D-B964-E7C80F513E08}" type="pres">
      <dgm:prSet presAssocID="{FA336DA7-A6AF-4CF2-AD08-FF68803B0261}" presName="text0" presStyleLbl="node1" presStyleIdx="3" presStyleCnt="8" custRadScaleRad="92911" custRadScaleInc="312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72C214-7F26-4959-929F-40DC1ED56F0C}" type="pres">
      <dgm:prSet presAssocID="{38E77349-85CC-408B-B30F-34753BD2A0B5}" presName="Name56" presStyleLbl="parChTrans1D2" presStyleIdx="3" presStyleCnt="7"/>
      <dgm:spPr/>
      <dgm:t>
        <a:bodyPr/>
        <a:lstStyle/>
        <a:p>
          <a:endParaRPr lang="cs-CZ"/>
        </a:p>
      </dgm:t>
    </dgm:pt>
    <dgm:pt modelId="{51FADF6A-EBAF-426F-91DB-F253E1F7C4C4}" type="pres">
      <dgm:prSet presAssocID="{9B394C2D-0783-4F42-8CF1-ED35410C4B8D}" presName="text0" presStyleLbl="node1" presStyleIdx="4" presStyleCnt="8" custRadScaleRad="89986" custRadScaleInc="59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520E1-60F5-473D-9808-2E4D9FA6CD82}" type="pres">
      <dgm:prSet presAssocID="{58C5F3AA-A364-471F-BF1A-93583F0FEF48}" presName="Name56" presStyleLbl="parChTrans1D2" presStyleIdx="4" presStyleCnt="7"/>
      <dgm:spPr/>
      <dgm:t>
        <a:bodyPr/>
        <a:lstStyle/>
        <a:p>
          <a:endParaRPr lang="cs-CZ"/>
        </a:p>
      </dgm:t>
    </dgm:pt>
    <dgm:pt modelId="{07C49CE2-F8E8-45E9-9C9E-E6CD4D56DEEB}" type="pres">
      <dgm:prSet presAssocID="{78FA46A6-7CFD-4E98-A740-47F0CB768F54}" presName="text0" presStyleLbl="node1" presStyleIdx="5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8BA26F-83FD-4D76-8C50-73442F4415AB}" type="pres">
      <dgm:prSet presAssocID="{5235F83E-3BF5-4E26-81F1-3FF9CC02C7DF}" presName="Name56" presStyleLbl="parChTrans1D2" presStyleIdx="5" presStyleCnt="7"/>
      <dgm:spPr/>
      <dgm:t>
        <a:bodyPr/>
        <a:lstStyle/>
        <a:p>
          <a:endParaRPr lang="cs-CZ"/>
        </a:p>
      </dgm:t>
    </dgm:pt>
    <dgm:pt modelId="{9CA7E022-B6AF-4006-BF98-4B349053547C}" type="pres">
      <dgm:prSet presAssocID="{0127B5FF-309A-43C3-BF76-90EE48A919DE}" presName="text0" presStyleLbl="node1" presStyleIdx="6" presStyleCnt="8" custRadScaleRad="182548" custRadScaleInc="13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0DA98-623C-4094-BC30-7413B6E1D639}" type="pres">
      <dgm:prSet presAssocID="{DDF36FA7-BAE8-4BF6-AFC5-1B7E4CC26794}" presName="Name56" presStyleLbl="parChTrans1D2" presStyleIdx="6" presStyleCnt="7"/>
      <dgm:spPr/>
      <dgm:t>
        <a:bodyPr/>
        <a:lstStyle/>
        <a:p>
          <a:endParaRPr lang="cs-CZ"/>
        </a:p>
      </dgm:t>
    </dgm:pt>
    <dgm:pt modelId="{0DB61C4A-7E04-4675-85B1-4E591954BA34}" type="pres">
      <dgm:prSet presAssocID="{947B1FE1-9BD4-4BF7-A479-DE8233884A8E}" presName="text0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A728F7-5B24-4C5A-A0AB-8DA3C593DDD3}" type="presOf" srcId="{60C5ACFF-C812-421D-BE02-6ADC5EB91414}" destId="{8D24E5FC-1819-4D7B-B484-97F7AB69AFE6}" srcOrd="0" destOrd="0" presId="urn:microsoft.com/office/officeart/2008/layout/RadialCluster"/>
    <dgm:cxn modelId="{956CD499-4BAE-416C-A5B7-B0D67BC683A4}" type="presOf" srcId="{9B394C2D-0783-4F42-8CF1-ED35410C4B8D}" destId="{51FADF6A-EBAF-426F-91DB-F253E1F7C4C4}" srcOrd="0" destOrd="0" presId="urn:microsoft.com/office/officeart/2008/layout/RadialCluster"/>
    <dgm:cxn modelId="{646DD04A-0258-491A-A985-86439FC508EA}" type="presOf" srcId="{947B1FE1-9BD4-4BF7-A479-DE8233884A8E}" destId="{0DB61C4A-7E04-4675-85B1-4E591954BA34}" srcOrd="0" destOrd="0" presId="urn:microsoft.com/office/officeart/2008/layout/RadialCluster"/>
    <dgm:cxn modelId="{48DC3BE3-AE83-4FB3-9023-AE251EA854D5}" srcId="{FD805900-E9C6-431D-A083-BE89F3D280A7}" destId="{88A72B6F-A7F7-479A-AF37-51AEB1CA3080}" srcOrd="0" destOrd="0" parTransId="{60C5ACFF-C812-421D-BE02-6ADC5EB91414}" sibTransId="{740B0903-A028-4CD0-8B10-8555EAB32374}"/>
    <dgm:cxn modelId="{1C3A91F4-BD25-461E-BF1F-9ED3C70F7664}" srcId="{FD805900-E9C6-431D-A083-BE89F3D280A7}" destId="{78FA46A6-7CFD-4E98-A740-47F0CB768F54}" srcOrd="4" destOrd="0" parTransId="{58C5F3AA-A364-471F-BF1A-93583F0FEF48}" sibTransId="{914C068A-7EEA-410B-9B0E-FB410F3030EB}"/>
    <dgm:cxn modelId="{712345CB-E940-4EE5-8BF8-281E2F9D1E97}" srcId="{FD805900-E9C6-431D-A083-BE89F3D280A7}" destId="{FA336DA7-A6AF-4CF2-AD08-FF68803B0261}" srcOrd="2" destOrd="0" parTransId="{C9E4B1BF-9013-4BFF-B482-090C1DBA49FA}" sibTransId="{38BC2F08-1AC3-4956-A107-7F99A38BE812}"/>
    <dgm:cxn modelId="{8A0C49BC-9D83-468C-9E85-C4A55851D7ED}" type="presOf" srcId="{88A72B6F-A7F7-479A-AF37-51AEB1CA3080}" destId="{2AF9A9AB-87BF-4E25-913F-0B023BFC426E}" srcOrd="0" destOrd="0" presId="urn:microsoft.com/office/officeart/2008/layout/RadialCluster"/>
    <dgm:cxn modelId="{E39B1525-B7EA-429F-A1BC-E92AA5CBD1B3}" srcId="{FD805900-E9C6-431D-A083-BE89F3D280A7}" destId="{9B394C2D-0783-4F42-8CF1-ED35410C4B8D}" srcOrd="3" destOrd="0" parTransId="{38E77349-85CC-408B-B30F-34753BD2A0B5}" sibTransId="{600ED016-315A-41E4-B7FA-D9F10A2F2EB2}"/>
    <dgm:cxn modelId="{AE366390-BA23-4EEA-AC8F-1A78BE315A4B}" type="presOf" srcId="{E5AA4A23-75A7-4D33-840D-F7DB207FE73C}" destId="{5F694C88-44DE-46CD-AD7C-6FB12ABFC600}" srcOrd="0" destOrd="0" presId="urn:microsoft.com/office/officeart/2008/layout/RadialCluster"/>
    <dgm:cxn modelId="{589B4748-95EA-4785-BA3F-2B5B92B8F435}" srcId="{AF2DA128-812B-45F3-9B57-606DDF93F66F}" destId="{8AA76334-F8FC-4D4F-8C4D-B998A14C3BFF}" srcOrd="2" destOrd="0" parTransId="{675BC1CE-8E64-4375-96EE-6A48731EEFEA}" sibTransId="{CD59DFD7-E7AD-4E5F-A71B-D65F6470D21B}"/>
    <dgm:cxn modelId="{F6537C27-4A0A-4514-B36D-9AEB8B7508BC}" srcId="{FD805900-E9C6-431D-A083-BE89F3D280A7}" destId="{23EE1707-0251-4941-8690-804917DB19FB}" srcOrd="12" destOrd="0" parTransId="{70209682-4EA8-4181-8A10-31EFB4019E65}" sibTransId="{46063307-8AEA-4BAE-A9A7-6B16A60193F1}"/>
    <dgm:cxn modelId="{D26D78B8-4EBD-4908-AA99-6111F940BCC2}" srcId="{FD805900-E9C6-431D-A083-BE89F3D280A7}" destId="{D37B0EA2-F07C-4DBA-AD77-02354F704CAA}" srcOrd="11" destOrd="0" parTransId="{EAF2AE37-20A0-4F1F-A681-4B0A4C0262B3}" sibTransId="{30CAC8DB-D2D3-448D-A3B8-0A866BF7B050}"/>
    <dgm:cxn modelId="{CF94C855-F60F-4839-93B2-DD03E68A4D53}" srcId="{AF2DA128-812B-45F3-9B57-606DDF93F66F}" destId="{7301D108-8BBC-4C05-B666-B8AF23D572E6}" srcOrd="1" destOrd="0" parTransId="{BD53A410-D258-4055-89B2-BA9D8120FCA7}" sibTransId="{C97900FD-BF1F-4504-986A-E08ACD342746}"/>
    <dgm:cxn modelId="{D0D431F9-3A40-4364-BA65-9C7B1C37C9E3}" type="presOf" srcId="{5235F83E-3BF5-4E26-81F1-3FF9CC02C7DF}" destId="{C18BA26F-83FD-4D76-8C50-73442F4415AB}" srcOrd="0" destOrd="0" presId="urn:microsoft.com/office/officeart/2008/layout/RadialCluster"/>
    <dgm:cxn modelId="{AB06A8CC-3F7D-49C6-9868-E8E4ECC0EBA7}" type="presOf" srcId="{4DADD33B-5248-4DCA-BF6F-EAEA039C3E53}" destId="{8B041547-D2F3-48B6-93E3-73C508AAE71D}" srcOrd="0" destOrd="0" presId="urn:microsoft.com/office/officeart/2008/layout/RadialCluster"/>
    <dgm:cxn modelId="{856F39E1-44C2-4F6C-90D8-888306F5CC39}" srcId="{FD805900-E9C6-431D-A083-BE89F3D280A7}" destId="{7E3A146C-6FE0-44A7-A021-5B297E08B1FE}" srcOrd="14" destOrd="0" parTransId="{12848371-29BD-47BA-9937-C17D4C5E480B}" sibTransId="{4996B551-E22A-486A-89B1-550D67010256}"/>
    <dgm:cxn modelId="{28568317-7A38-40F6-8E5B-BA848DFF46FD}" srcId="{FD805900-E9C6-431D-A083-BE89F3D280A7}" destId="{4DADD33B-5248-4DCA-BF6F-EAEA039C3E53}" srcOrd="1" destOrd="0" parTransId="{E5AA4A23-75A7-4D33-840D-F7DB207FE73C}" sibTransId="{BF6F1720-8149-412B-B9CD-0F6552D6F315}"/>
    <dgm:cxn modelId="{276B0D9A-CA85-48B4-8CB4-4044C9821337}" type="presOf" srcId="{38E77349-85CC-408B-B30F-34753BD2A0B5}" destId="{C472C214-7F26-4959-929F-40DC1ED56F0C}" srcOrd="0" destOrd="0" presId="urn:microsoft.com/office/officeart/2008/layout/RadialCluster"/>
    <dgm:cxn modelId="{68038C42-69A0-4DE9-ABEC-3BF06BC2669D}" srcId="{AF2DA128-812B-45F3-9B57-606DDF93F66F}" destId="{FD805900-E9C6-431D-A083-BE89F3D280A7}" srcOrd="0" destOrd="0" parTransId="{AD32B0EF-425D-4B03-826E-4D129FEEC04D}" sibTransId="{17B312C8-72DB-416E-B876-54BD6EE04B83}"/>
    <dgm:cxn modelId="{03CB97CB-85F6-46C9-8EDE-F14096A1E5FE}" type="presOf" srcId="{FA336DA7-A6AF-4CF2-AD08-FF68803B0261}" destId="{0785755C-5049-416D-B964-E7C80F513E08}" srcOrd="0" destOrd="0" presId="urn:microsoft.com/office/officeart/2008/layout/RadialCluster"/>
    <dgm:cxn modelId="{DE81E7F2-8154-42EA-9893-CE1BC542368C}" type="presOf" srcId="{0127B5FF-309A-43C3-BF76-90EE48A919DE}" destId="{9CA7E022-B6AF-4006-BF98-4B349053547C}" srcOrd="0" destOrd="0" presId="urn:microsoft.com/office/officeart/2008/layout/RadialCluster"/>
    <dgm:cxn modelId="{85614F8C-9CDA-4BFC-95B6-162EF7285270}" srcId="{FD805900-E9C6-431D-A083-BE89F3D280A7}" destId="{02651A70-21F5-4874-B38E-A79419927A69}" srcOrd="9" destOrd="0" parTransId="{553CBD12-D8A6-4646-9C45-9514A82AB19A}" sibTransId="{4839A410-0A92-4480-BA69-951F47A034A7}"/>
    <dgm:cxn modelId="{3B93D5E6-51C3-4FF4-BD50-3516E00190D9}" srcId="{FD805900-E9C6-431D-A083-BE89F3D280A7}" destId="{C55B2758-90B4-4085-9ADC-8BCE405F5DF7}" srcOrd="8" destOrd="0" parTransId="{F19D60AF-DFA9-4831-89CB-6D3778EE3A46}" sibTransId="{45311B6A-B426-42B9-B13E-0DFDF9D70D37}"/>
    <dgm:cxn modelId="{40CD82E4-1E95-4F0C-976C-E7CF7815DF53}" type="presOf" srcId="{DDF36FA7-BAE8-4BF6-AFC5-1B7E4CC26794}" destId="{CC10DA98-623C-4094-BC30-7413B6E1D639}" srcOrd="0" destOrd="0" presId="urn:microsoft.com/office/officeart/2008/layout/RadialCluster"/>
    <dgm:cxn modelId="{552DC42E-2B27-4086-A591-23FC83F4951D}" type="presOf" srcId="{AF2DA128-812B-45F3-9B57-606DDF93F66F}" destId="{FF4A0889-B146-4C92-91F4-767E505DC1CC}" srcOrd="0" destOrd="0" presId="urn:microsoft.com/office/officeart/2008/layout/RadialCluster"/>
    <dgm:cxn modelId="{19A8E49C-2DD8-4784-862D-E3B0377CC937}" type="presOf" srcId="{78FA46A6-7CFD-4E98-A740-47F0CB768F54}" destId="{07C49CE2-F8E8-45E9-9C9E-E6CD4D56DEEB}" srcOrd="0" destOrd="0" presId="urn:microsoft.com/office/officeart/2008/layout/RadialCluster"/>
    <dgm:cxn modelId="{BFD792C5-0825-4AE7-913F-9A944DF30B63}" type="presOf" srcId="{58C5F3AA-A364-471F-BF1A-93583F0FEF48}" destId="{518520E1-60F5-473D-9808-2E4D9FA6CD82}" srcOrd="0" destOrd="0" presId="urn:microsoft.com/office/officeart/2008/layout/RadialCluster"/>
    <dgm:cxn modelId="{A6B23D33-4FC8-4088-ADC6-121720948ED3}" srcId="{FD805900-E9C6-431D-A083-BE89F3D280A7}" destId="{7FCDA0BD-0B8D-4743-9D24-D702C368272C}" srcOrd="13" destOrd="0" parTransId="{A8FEC909-172A-490E-ADA7-A937BF318B9A}" sibTransId="{3561F63E-61F1-4400-84E9-5B67F1F45D92}"/>
    <dgm:cxn modelId="{271D3506-9DFB-4F80-B6F6-9715E32F2AC0}" srcId="{FD805900-E9C6-431D-A083-BE89F3D280A7}" destId="{947B1FE1-9BD4-4BF7-A479-DE8233884A8E}" srcOrd="6" destOrd="0" parTransId="{DDF36FA7-BAE8-4BF6-AFC5-1B7E4CC26794}" sibTransId="{2C43EDDA-BDA2-4EB3-B3DF-D4DDEAEE875C}"/>
    <dgm:cxn modelId="{EEFCC516-CBB6-481D-B1B1-A13209BEBD99}" srcId="{FD805900-E9C6-431D-A083-BE89F3D280A7}" destId="{6341DADB-5B0D-4218-92FA-8D5EE3ADE8EC}" srcOrd="7" destOrd="0" parTransId="{1D4B1BAC-3140-4787-A954-BD8E74F52192}" sibTransId="{5E3E7F49-EF38-4E64-B7E9-F5F18FFD3870}"/>
    <dgm:cxn modelId="{1EBAD830-B0B1-493E-8B0F-EB88160C2007}" srcId="{FD805900-E9C6-431D-A083-BE89F3D280A7}" destId="{81D79A5B-53DF-4E82-A907-4507C2CC9BA1}" srcOrd="10" destOrd="0" parTransId="{32CB08BD-8EB0-452A-A66A-4ABB87702273}" sibTransId="{FEB37090-1AC4-45D6-92BD-20B32E4CBE91}"/>
    <dgm:cxn modelId="{9B01D44B-5720-4848-B2FF-7018225291C9}" type="presOf" srcId="{FD805900-E9C6-431D-A083-BE89F3D280A7}" destId="{D013BA00-38BE-45E4-BCBF-8E52479F4B9B}" srcOrd="0" destOrd="0" presId="urn:microsoft.com/office/officeart/2008/layout/RadialCluster"/>
    <dgm:cxn modelId="{7E66F4AC-B71B-482B-83C0-A776710C0F53}" srcId="{FD805900-E9C6-431D-A083-BE89F3D280A7}" destId="{0127B5FF-309A-43C3-BF76-90EE48A919DE}" srcOrd="5" destOrd="0" parTransId="{5235F83E-3BF5-4E26-81F1-3FF9CC02C7DF}" sibTransId="{5BA5763B-0D0B-4F44-8650-93F0B2121BFE}"/>
    <dgm:cxn modelId="{F007139C-DBEC-4BA9-8AA4-0ADC4648C09D}" type="presOf" srcId="{C9E4B1BF-9013-4BFF-B482-090C1DBA49FA}" destId="{5E0E7072-025A-4833-B287-D351030BBA47}" srcOrd="0" destOrd="0" presId="urn:microsoft.com/office/officeart/2008/layout/RadialCluster"/>
    <dgm:cxn modelId="{EAD00037-6A0D-4AF9-8620-F2029324B600}" srcId="{AF2DA128-812B-45F3-9B57-606DDF93F66F}" destId="{9489B77B-64FB-4FCB-B5D9-3A1B91444E01}" srcOrd="3" destOrd="0" parTransId="{15C0AE5C-EE37-4488-9154-79AE4D98B002}" sibTransId="{321025D9-73E2-4108-87BD-1D2FA08C64CE}"/>
    <dgm:cxn modelId="{B44F368F-0724-496D-A77B-2FD782C505B2}" type="presParOf" srcId="{FF4A0889-B146-4C92-91F4-767E505DC1CC}" destId="{50C8671E-4956-4AE1-BBEC-0247D59C71FD}" srcOrd="0" destOrd="0" presId="urn:microsoft.com/office/officeart/2008/layout/RadialCluster"/>
    <dgm:cxn modelId="{134BDD53-9B55-458F-A036-2FA7BACF9AAD}" type="presParOf" srcId="{50C8671E-4956-4AE1-BBEC-0247D59C71FD}" destId="{D013BA00-38BE-45E4-BCBF-8E52479F4B9B}" srcOrd="0" destOrd="0" presId="urn:microsoft.com/office/officeart/2008/layout/RadialCluster"/>
    <dgm:cxn modelId="{FC9E6B14-B615-477C-8EB3-2E320EED3953}" type="presParOf" srcId="{50C8671E-4956-4AE1-BBEC-0247D59C71FD}" destId="{8D24E5FC-1819-4D7B-B484-97F7AB69AFE6}" srcOrd="1" destOrd="0" presId="urn:microsoft.com/office/officeart/2008/layout/RadialCluster"/>
    <dgm:cxn modelId="{387BA603-3150-4DE1-A7BF-22DD2CCE2189}" type="presParOf" srcId="{50C8671E-4956-4AE1-BBEC-0247D59C71FD}" destId="{2AF9A9AB-87BF-4E25-913F-0B023BFC426E}" srcOrd="2" destOrd="0" presId="urn:microsoft.com/office/officeart/2008/layout/RadialCluster"/>
    <dgm:cxn modelId="{A48AB1D9-2D72-4D89-9603-DB7850EC3CFD}" type="presParOf" srcId="{50C8671E-4956-4AE1-BBEC-0247D59C71FD}" destId="{5F694C88-44DE-46CD-AD7C-6FB12ABFC600}" srcOrd="3" destOrd="0" presId="urn:microsoft.com/office/officeart/2008/layout/RadialCluster"/>
    <dgm:cxn modelId="{66B90439-CAE6-416A-9751-CBE11E651BB6}" type="presParOf" srcId="{50C8671E-4956-4AE1-BBEC-0247D59C71FD}" destId="{8B041547-D2F3-48B6-93E3-73C508AAE71D}" srcOrd="4" destOrd="0" presId="urn:microsoft.com/office/officeart/2008/layout/RadialCluster"/>
    <dgm:cxn modelId="{A7D7E45B-B6D1-4AD6-9581-5CD89546363C}" type="presParOf" srcId="{50C8671E-4956-4AE1-BBEC-0247D59C71FD}" destId="{5E0E7072-025A-4833-B287-D351030BBA47}" srcOrd="5" destOrd="0" presId="urn:microsoft.com/office/officeart/2008/layout/RadialCluster"/>
    <dgm:cxn modelId="{C3B90E7C-A900-4D78-83BC-F3EA7968515D}" type="presParOf" srcId="{50C8671E-4956-4AE1-BBEC-0247D59C71FD}" destId="{0785755C-5049-416D-B964-E7C80F513E08}" srcOrd="6" destOrd="0" presId="urn:microsoft.com/office/officeart/2008/layout/RadialCluster"/>
    <dgm:cxn modelId="{032D1EB2-F6A5-42D7-B9F5-A82443D6EC0F}" type="presParOf" srcId="{50C8671E-4956-4AE1-BBEC-0247D59C71FD}" destId="{C472C214-7F26-4959-929F-40DC1ED56F0C}" srcOrd="7" destOrd="0" presId="urn:microsoft.com/office/officeart/2008/layout/RadialCluster"/>
    <dgm:cxn modelId="{9DD7A393-31C4-4733-842D-E9746ECFE48D}" type="presParOf" srcId="{50C8671E-4956-4AE1-BBEC-0247D59C71FD}" destId="{51FADF6A-EBAF-426F-91DB-F253E1F7C4C4}" srcOrd="8" destOrd="0" presId="urn:microsoft.com/office/officeart/2008/layout/RadialCluster"/>
    <dgm:cxn modelId="{8BCFF929-815A-4A45-982C-E85F4819BF07}" type="presParOf" srcId="{50C8671E-4956-4AE1-BBEC-0247D59C71FD}" destId="{518520E1-60F5-473D-9808-2E4D9FA6CD82}" srcOrd="9" destOrd="0" presId="urn:microsoft.com/office/officeart/2008/layout/RadialCluster"/>
    <dgm:cxn modelId="{8E754AB3-8EAC-4663-898E-E9027E2A937A}" type="presParOf" srcId="{50C8671E-4956-4AE1-BBEC-0247D59C71FD}" destId="{07C49CE2-F8E8-45E9-9C9E-E6CD4D56DEEB}" srcOrd="10" destOrd="0" presId="urn:microsoft.com/office/officeart/2008/layout/RadialCluster"/>
    <dgm:cxn modelId="{99276BCF-AB7E-4105-8788-E9F91FCCBA51}" type="presParOf" srcId="{50C8671E-4956-4AE1-BBEC-0247D59C71FD}" destId="{C18BA26F-83FD-4D76-8C50-73442F4415AB}" srcOrd="11" destOrd="0" presId="urn:microsoft.com/office/officeart/2008/layout/RadialCluster"/>
    <dgm:cxn modelId="{D054394B-E8C2-4BF1-9179-F3A0A5DEF180}" type="presParOf" srcId="{50C8671E-4956-4AE1-BBEC-0247D59C71FD}" destId="{9CA7E022-B6AF-4006-BF98-4B349053547C}" srcOrd="12" destOrd="0" presId="urn:microsoft.com/office/officeart/2008/layout/RadialCluster"/>
    <dgm:cxn modelId="{542447F2-7D91-4A56-9F7B-B1198E7717F5}" type="presParOf" srcId="{50C8671E-4956-4AE1-BBEC-0247D59C71FD}" destId="{CC10DA98-623C-4094-BC30-7413B6E1D639}" srcOrd="13" destOrd="0" presId="urn:microsoft.com/office/officeart/2008/layout/RadialCluster"/>
    <dgm:cxn modelId="{CF0DA25C-DFD0-4099-90EA-9940FC896986}" type="presParOf" srcId="{50C8671E-4956-4AE1-BBEC-0247D59C71FD}" destId="{0DB61C4A-7E04-4675-85B1-4E591954BA34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13BA00-38BE-45E4-BCBF-8E52479F4B9B}">
      <dsp:nvSpPr>
        <dsp:cNvPr id="0" name=""/>
        <dsp:cNvSpPr/>
      </dsp:nvSpPr>
      <dsp:spPr>
        <a:xfrm>
          <a:off x="856895" y="1086578"/>
          <a:ext cx="734481" cy="734481"/>
        </a:xfrm>
        <a:prstGeom prst="don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856895" y="1086578"/>
        <a:ext cx="734481" cy="734481"/>
      </dsp:txXfrm>
    </dsp:sp>
    <dsp:sp modelId="{8D24E5FC-1819-4D7B-B484-97F7AB69AFE6}">
      <dsp:nvSpPr>
        <dsp:cNvPr id="0" name=""/>
        <dsp:cNvSpPr/>
      </dsp:nvSpPr>
      <dsp:spPr>
        <a:xfrm rot="16520578">
          <a:off x="987745" y="789340"/>
          <a:ext cx="59706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7069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2AF9A9AB-87BF-4E25-913F-0B023BFC426E}">
      <dsp:nvSpPr>
        <dsp:cNvPr id="0" name=""/>
        <dsp:cNvSpPr/>
      </dsp:nvSpPr>
      <dsp:spPr>
        <a:xfrm>
          <a:off x="1091039" y="0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091039" y="0"/>
        <a:ext cx="492102" cy="492102"/>
      </dsp:txXfrm>
    </dsp:sp>
    <dsp:sp modelId="{5F694C88-44DE-46CD-AD7C-6FB12ABFC600}">
      <dsp:nvSpPr>
        <dsp:cNvPr id="0" name=""/>
        <dsp:cNvSpPr/>
      </dsp:nvSpPr>
      <dsp:spPr>
        <a:xfrm rot="19285714">
          <a:off x="1567536" y="1092822"/>
          <a:ext cx="21854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8548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8B041547-D2F3-48B6-93E3-73C508AAE71D}">
      <dsp:nvSpPr>
        <dsp:cNvPr id="0" name=""/>
        <dsp:cNvSpPr/>
      </dsp:nvSpPr>
      <dsp:spPr>
        <a:xfrm>
          <a:off x="1762244" y="582420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762244" y="582420"/>
        <a:ext cx="492102" cy="492102"/>
      </dsp:txXfrm>
    </dsp:sp>
    <dsp:sp modelId="{86888DD5-B29B-4241-9F60-D2364CAC135F}">
      <dsp:nvSpPr>
        <dsp:cNvPr id="0" name=""/>
        <dsp:cNvSpPr/>
      </dsp:nvSpPr>
      <dsp:spPr>
        <a:xfrm rot="1670966">
          <a:off x="1567484" y="1744216"/>
          <a:ext cx="41257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12578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F77E58F6-80F1-4661-9D3A-5FD47CB38A80}">
      <dsp:nvSpPr>
        <dsp:cNvPr id="0" name=""/>
        <dsp:cNvSpPr/>
      </dsp:nvSpPr>
      <dsp:spPr>
        <a:xfrm>
          <a:off x="1956169" y="1724532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956169" y="1724532"/>
        <a:ext cx="492102" cy="492102"/>
      </dsp:txXfrm>
    </dsp:sp>
    <dsp:sp modelId="{7B678AD9-6223-433A-9140-56912F30B1DD}">
      <dsp:nvSpPr>
        <dsp:cNvPr id="0" name=""/>
        <dsp:cNvSpPr/>
      </dsp:nvSpPr>
      <dsp:spPr>
        <a:xfrm rot="3483366">
          <a:off x="1315722" y="2068634"/>
          <a:ext cx="58351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83512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B87A9483-E6F7-4468-985C-CFDEF4FE7968}">
      <dsp:nvSpPr>
        <dsp:cNvPr id="0" name=""/>
        <dsp:cNvSpPr/>
      </dsp:nvSpPr>
      <dsp:spPr>
        <a:xfrm>
          <a:off x="1669207" y="2316209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669207" y="2316209"/>
        <a:ext cx="492102" cy="492102"/>
      </dsp:txXfrm>
    </dsp:sp>
    <dsp:sp modelId="{C1F17918-CCB5-49FF-A07D-2D0538BA6A0E}">
      <dsp:nvSpPr>
        <dsp:cNvPr id="0" name=""/>
        <dsp:cNvSpPr/>
      </dsp:nvSpPr>
      <dsp:spPr>
        <a:xfrm rot="7734491">
          <a:off x="409740" y="2068634"/>
          <a:ext cx="63631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36313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A9A498BA-DBB6-456A-A95D-80AB2B5F0ABE}">
      <dsp:nvSpPr>
        <dsp:cNvPr id="0" name=""/>
        <dsp:cNvSpPr/>
      </dsp:nvSpPr>
      <dsp:spPr>
        <a:xfrm>
          <a:off x="83423" y="2316209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83423" y="2316209"/>
        <a:ext cx="492102" cy="492102"/>
      </dsp:txXfrm>
    </dsp:sp>
    <dsp:sp modelId="{9877B9D5-70D9-4CC7-8E77-95FC2718C680}">
      <dsp:nvSpPr>
        <dsp:cNvPr id="0" name=""/>
        <dsp:cNvSpPr/>
      </dsp:nvSpPr>
      <dsp:spPr>
        <a:xfrm rot="9788080">
          <a:off x="483905" y="1620448"/>
          <a:ext cx="38118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1187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026B24D4-9BC5-4FF1-B3D3-EE507ACC27C5}">
      <dsp:nvSpPr>
        <dsp:cNvPr id="0" name=""/>
        <dsp:cNvSpPr/>
      </dsp:nvSpPr>
      <dsp:spPr>
        <a:xfrm>
          <a:off x="0" y="1504286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0" y="1504286"/>
        <a:ext cx="492102" cy="492102"/>
      </dsp:txXfrm>
    </dsp:sp>
    <dsp:sp modelId="{6DEF9B82-2462-4B93-8AF1-F9F362201675}">
      <dsp:nvSpPr>
        <dsp:cNvPr id="0" name=""/>
        <dsp:cNvSpPr/>
      </dsp:nvSpPr>
      <dsp:spPr>
        <a:xfrm rot="13859908">
          <a:off x="303540" y="789340"/>
          <a:ext cx="76496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64963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none"/>
          <a:tailEnd type="triangl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ACE4A7E0-1221-432A-82C6-5735862DF342}">
      <dsp:nvSpPr>
        <dsp:cNvPr id="0" name=""/>
        <dsp:cNvSpPr/>
      </dsp:nvSpPr>
      <dsp:spPr>
        <a:xfrm>
          <a:off x="0" y="0"/>
          <a:ext cx="492102" cy="4921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0" y="0"/>
        <a:ext cx="492102" cy="49210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13BA00-38BE-45E4-BCBF-8E52479F4B9B}">
      <dsp:nvSpPr>
        <dsp:cNvPr id="0" name=""/>
        <dsp:cNvSpPr/>
      </dsp:nvSpPr>
      <dsp:spPr>
        <a:xfrm>
          <a:off x="858939" y="950805"/>
          <a:ext cx="736233" cy="736233"/>
        </a:xfrm>
        <a:prstGeom prst="don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858939" y="950805"/>
        <a:ext cx="736233" cy="736233"/>
      </dsp:txXfrm>
    </dsp:sp>
    <dsp:sp modelId="{8D24E5FC-1819-4D7B-B484-97F7AB69AFE6}">
      <dsp:nvSpPr>
        <dsp:cNvPr id="0" name=""/>
        <dsp:cNvSpPr/>
      </dsp:nvSpPr>
      <dsp:spPr>
        <a:xfrm rot="16561658">
          <a:off x="1060045" y="722041"/>
          <a:ext cx="46007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60072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300000" lon="0" rev="0"/>
          </a:camera>
          <a:lightRig rig="threePt" dir="t"/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2AF9A9AB-87BF-4E25-913F-0B023BFC426E}">
      <dsp:nvSpPr>
        <dsp:cNvPr id="0" name=""/>
        <dsp:cNvSpPr/>
      </dsp:nvSpPr>
      <dsp:spPr>
        <a:xfrm>
          <a:off x="1093642" y="0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093642" y="0"/>
        <a:ext cx="493276" cy="493276"/>
      </dsp:txXfrm>
    </dsp:sp>
    <dsp:sp modelId="{5F694C88-44DE-46CD-AD7C-6FB12ABFC600}">
      <dsp:nvSpPr>
        <dsp:cNvPr id="0" name=""/>
        <dsp:cNvSpPr/>
      </dsp:nvSpPr>
      <dsp:spPr>
        <a:xfrm rot="19633119">
          <a:off x="1560972" y="965584"/>
          <a:ext cx="4294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29496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8B041547-D2F3-48B6-93E3-73C508AAE71D}">
      <dsp:nvSpPr>
        <dsp:cNvPr id="0" name=""/>
        <dsp:cNvSpPr/>
      </dsp:nvSpPr>
      <dsp:spPr>
        <a:xfrm>
          <a:off x="1956268" y="443840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956268" y="443840"/>
        <a:ext cx="493276" cy="493276"/>
      </dsp:txXfrm>
    </dsp:sp>
    <dsp:sp modelId="{5E0E7072-025A-4833-B287-D351030BBA47}">
      <dsp:nvSpPr>
        <dsp:cNvPr id="0" name=""/>
        <dsp:cNvSpPr/>
      </dsp:nvSpPr>
      <dsp:spPr>
        <a:xfrm rot="1252954">
          <a:off x="1586103" y="1508577"/>
          <a:ext cx="27612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76124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0785755C-5049-416D-B964-E7C80F513E08}">
      <dsp:nvSpPr>
        <dsp:cNvPr id="0" name=""/>
        <dsp:cNvSpPr/>
      </dsp:nvSpPr>
      <dsp:spPr>
        <a:xfrm>
          <a:off x="1853159" y="1405247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853159" y="1405247"/>
        <a:ext cx="493276" cy="493276"/>
      </dsp:txXfrm>
    </dsp:sp>
    <dsp:sp modelId="{C472C214-7F26-4959-929F-40DC1ED56F0C}">
      <dsp:nvSpPr>
        <dsp:cNvPr id="0" name=""/>
        <dsp:cNvSpPr/>
      </dsp:nvSpPr>
      <dsp:spPr>
        <a:xfrm rot="4778151">
          <a:off x="1179672" y="1824628"/>
          <a:ext cx="27974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79741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51FADF6A-EBAF-426F-91DB-F253E1F7C4C4}">
      <dsp:nvSpPr>
        <dsp:cNvPr id="0" name=""/>
        <dsp:cNvSpPr/>
      </dsp:nvSpPr>
      <dsp:spPr>
        <a:xfrm>
          <a:off x="1143175" y="1962216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143175" y="1962216"/>
        <a:ext cx="493276" cy="493276"/>
      </dsp:txXfrm>
    </dsp:sp>
    <dsp:sp modelId="{518520E1-60F5-473D-9808-2E4D9FA6CD82}">
      <dsp:nvSpPr>
        <dsp:cNvPr id="0" name=""/>
        <dsp:cNvSpPr/>
      </dsp:nvSpPr>
      <dsp:spPr>
        <a:xfrm rot="7960460">
          <a:off x="479218" y="1866022"/>
          <a:ext cx="4868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86884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07C49CE2-F8E8-45E9-9C9E-E6CD4D56DEEB}">
      <dsp:nvSpPr>
        <dsp:cNvPr id="0" name=""/>
        <dsp:cNvSpPr/>
      </dsp:nvSpPr>
      <dsp:spPr>
        <a:xfrm>
          <a:off x="83622" y="2045005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83622" y="2045005"/>
        <a:ext cx="493276" cy="493276"/>
      </dsp:txXfrm>
    </dsp:sp>
    <dsp:sp modelId="{C18BA26F-83FD-4D76-8C50-73442F4415AB}">
      <dsp:nvSpPr>
        <dsp:cNvPr id="0" name=""/>
        <dsp:cNvSpPr/>
      </dsp:nvSpPr>
      <dsp:spPr>
        <a:xfrm rot="9788080">
          <a:off x="485059" y="1485949"/>
          <a:ext cx="3820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2096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9CA7E022-B6AF-4006-BF98-4B349053547C}">
      <dsp:nvSpPr>
        <dsp:cNvPr id="0" name=""/>
        <dsp:cNvSpPr/>
      </dsp:nvSpPr>
      <dsp:spPr>
        <a:xfrm>
          <a:off x="0" y="1369510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0" y="1369510"/>
        <a:ext cx="493276" cy="493276"/>
      </dsp:txXfrm>
    </dsp:sp>
    <dsp:sp modelId="{CC10DA98-623C-4094-BC30-7413B6E1D639}">
      <dsp:nvSpPr>
        <dsp:cNvPr id="0" name=""/>
        <dsp:cNvSpPr/>
      </dsp:nvSpPr>
      <dsp:spPr>
        <a:xfrm rot="13114286">
          <a:off x="663766" y="957065"/>
          <a:ext cx="21906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9069" y="0"/>
              </a:lnTo>
            </a:path>
          </a:pathLst>
        </a:custGeom>
        <a:noFill/>
        <a:ln w="22225" cap="flat" cmpd="sng" algn="ctr">
          <a:solidFill>
            <a:schemeClr val="accent2"/>
          </a:solidFill>
          <a:prstDash val="solid"/>
          <a:headEnd type="triangle"/>
          <a:tailEnd type="none" w="lg" len="lg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3">
          <a:schemeClr val="accent2"/>
        </a:lnRef>
        <a:fillRef idx="0">
          <a:schemeClr val="accent2"/>
        </a:fillRef>
        <a:effectRef idx="2">
          <a:schemeClr val="accent2"/>
        </a:effectRef>
        <a:fontRef idx="minor">
          <a:schemeClr val="tx1"/>
        </a:fontRef>
      </dsp:style>
    </dsp:sp>
    <dsp:sp modelId="{0DB61C4A-7E04-4675-85B1-4E591954BA34}">
      <dsp:nvSpPr>
        <dsp:cNvPr id="0" name=""/>
        <dsp:cNvSpPr/>
      </dsp:nvSpPr>
      <dsp:spPr>
        <a:xfrm>
          <a:off x="194386" y="445445"/>
          <a:ext cx="493276" cy="493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194386" y="445445"/>
        <a:ext cx="493276" cy="493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D003C-28B4-47A4-985C-299E4C8980F5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784626-90BB-4CF5-A58A-24FACDED8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379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902DE3F-06FB-4D45-9562-14A367B946AE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75CF41B-6BC7-4BB1-BA89-1F99810EE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oezdsearch.ru/yeto-interesno/ne-vsegda-chem-dline-tem-luchshe.html" TargetMode="External"/><Relationship Id="rId2" Type="http://schemas.openxmlformats.org/officeDocument/2006/relationships/hyperlink" Target="http://www.cobifoodservice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diamart.com/imr-enterprises/new-40ft-container-fabricato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8839325"/>
              </p:ext>
            </p:extLst>
          </p:nvPr>
        </p:nvGraphicFramePr>
        <p:xfrm>
          <a:off x="1115616" y="2259294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VY_32_INOVACE_04_B_19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Hub and </a:t>
                      </a:r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Spoke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70150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2517625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Hub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Spoke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945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Hub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Logistická technologie, která spočívá ve sdružování menších zásilek do přepravních celků a jejich následném rozdružení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87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Hub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Pružný </a:t>
            </a:r>
            <a:r>
              <a:rPr lang="cs-CZ" b="1" dirty="0"/>
              <a:t>svoz - rozvoz </a:t>
            </a:r>
            <a:r>
              <a:rPr lang="cs-CZ" dirty="0"/>
              <a:t>drobných ale častějších zásilek se uskutečňuje na kratší přepravní vzdálenosti menšími nákladními </a:t>
            </a:r>
            <a:r>
              <a:rPr lang="cs-CZ" dirty="0" smtClean="0"/>
              <a:t>automobily,</a:t>
            </a:r>
          </a:p>
          <a:p>
            <a:r>
              <a:rPr lang="cs-CZ" dirty="0" smtClean="0"/>
              <a:t> Rozdružování se provádí v logistických centrech nebo terminálech,</a:t>
            </a:r>
          </a:p>
          <a:p>
            <a:r>
              <a:rPr lang="cs-CZ" dirty="0" smtClean="0"/>
              <a:t>Využívá se při dopravě zásilek na velkou vzdálenost.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819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Hub and </a:t>
            </a:r>
            <a:r>
              <a:rPr lang="cs-CZ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Ke sdružení zásilek se většinou používají velké kontejnery. </a:t>
            </a:r>
          </a:p>
          <a:p>
            <a:endParaRPr lang="cs-CZ" dirty="0"/>
          </a:p>
        </p:txBody>
      </p:sp>
      <p:pic>
        <p:nvPicPr>
          <p:cNvPr id="1032" name="Picture 8" descr="https://encrypted-tbn2.gstatic.com/images?q=tbn:ANd9GcSrdxV54653pL9HdyY9EL7KstDI174FaImi2Q-AXWt2ePTiLehyD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26" y="3603887"/>
            <a:ext cx="3456418" cy="212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038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624" y="764704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Princip logistické technologie 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Hub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Spoke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44669285"/>
              </p:ext>
            </p:extLst>
          </p:nvPr>
        </p:nvGraphicFramePr>
        <p:xfrm>
          <a:off x="5796136" y="1700809"/>
          <a:ext cx="2448272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57078512"/>
              </p:ext>
            </p:extLst>
          </p:nvPr>
        </p:nvGraphicFramePr>
        <p:xfrm>
          <a:off x="1127524" y="2114854"/>
          <a:ext cx="2454112" cy="2538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0" name="Přímá spojnice se šipkou 9"/>
          <p:cNvCxnSpPr/>
          <p:nvPr/>
        </p:nvCxnSpPr>
        <p:spPr>
          <a:xfrm flipV="1">
            <a:off x="2699792" y="3068960"/>
            <a:ext cx="4032448" cy="360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9552" y="4869884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 smtClean="0"/>
              <a:t>	Vysvětlivky: 		odesílatelé zásilek		</a:t>
            </a:r>
          </a:p>
          <a:p>
            <a:pPr lvl="0">
              <a:lnSpc>
                <a:spcPct val="150000"/>
              </a:lnSpc>
            </a:pPr>
            <a:r>
              <a:rPr lang="cs-CZ" sz="1600" dirty="0" smtClean="0"/>
              <a:t>				příjemci zásilek	</a:t>
            </a:r>
          </a:p>
          <a:p>
            <a:pPr lvl="0">
              <a:lnSpc>
                <a:spcPct val="150000"/>
              </a:lnSpc>
            </a:pPr>
            <a:r>
              <a:rPr lang="cs-CZ" sz="1600" dirty="0" smtClean="0"/>
              <a:t>				místo sdružování/rozdružování zásilek</a:t>
            </a:r>
          </a:p>
          <a:p>
            <a:pPr lvl="0"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		přeprava sdružené zásilky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897560" y="5002712"/>
            <a:ext cx="288032" cy="2520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3185592" y="512872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Zaoblený obdélník 14"/>
          <p:cNvSpPr/>
          <p:nvPr/>
        </p:nvSpPr>
        <p:spPr>
          <a:xfrm>
            <a:off x="2885042" y="5357971"/>
            <a:ext cx="288032" cy="2520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185592" y="5494101"/>
            <a:ext cx="792088" cy="0"/>
          </a:xfrm>
          <a:prstGeom prst="straightConnector1">
            <a:avLst/>
          </a:prstGeom>
          <a:ln>
            <a:headEnd type="triangle"/>
            <a:tailEnd type="non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Prstenec 16"/>
          <p:cNvSpPr/>
          <p:nvPr/>
        </p:nvSpPr>
        <p:spPr>
          <a:xfrm>
            <a:off x="3365611" y="5669603"/>
            <a:ext cx="432049" cy="40185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041576" y="623731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7684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/>
          <a:lstStyle/>
          <a:p>
            <a:pPr algn="l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Výhody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6777317" cy="3508977"/>
          </a:xfrm>
        </p:spPr>
        <p:txBody>
          <a:bodyPr/>
          <a:lstStyle/>
          <a:p>
            <a:r>
              <a:rPr lang="cs-CZ" dirty="0" smtClean="0"/>
              <a:t>Nižší </a:t>
            </a:r>
            <a:r>
              <a:rPr lang="cs-CZ" dirty="0"/>
              <a:t>náklady na </a:t>
            </a:r>
            <a:r>
              <a:rPr lang="cs-CZ" dirty="0" smtClean="0"/>
              <a:t>dopravu,</a:t>
            </a:r>
            <a:endParaRPr lang="cs-CZ" dirty="0"/>
          </a:p>
          <a:p>
            <a:r>
              <a:rPr lang="cs-CZ" dirty="0"/>
              <a:t>Odlehčení dopravních </a:t>
            </a:r>
            <a:r>
              <a:rPr lang="cs-CZ" dirty="0" smtClean="0"/>
              <a:t>komunikací,</a:t>
            </a:r>
            <a:endParaRPr lang="cs-CZ" dirty="0"/>
          </a:p>
          <a:p>
            <a:r>
              <a:rPr lang="cs-CZ" dirty="0"/>
              <a:t>Ekologičnost.</a:t>
            </a:r>
          </a:p>
          <a:p>
            <a:endParaRPr lang="cs-CZ" dirty="0"/>
          </a:p>
        </p:txBody>
      </p:sp>
      <p:pic>
        <p:nvPicPr>
          <p:cNvPr id="2050" name="Picture 2" descr="https://scontent-b-vie.xx.fbcdn.net/hphotos-frc1/994815_577040322318018_1926110619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5554" y="2861847"/>
            <a:ext cx="5296925" cy="396680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77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Nevýhody: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Investiční náročnost,</a:t>
            </a:r>
            <a:endParaRPr lang="cs-CZ" dirty="0"/>
          </a:p>
          <a:p>
            <a:r>
              <a:rPr lang="cs-CZ" dirty="0" smtClean="0"/>
              <a:t>Použitelné </a:t>
            </a:r>
            <a:r>
              <a:rPr lang="cs-CZ" dirty="0"/>
              <a:t>jen na delší přepravní </a:t>
            </a:r>
            <a:r>
              <a:rPr lang="cs-CZ" dirty="0" smtClean="0"/>
              <a:t>vzdálenosti,</a:t>
            </a:r>
          </a:p>
          <a:p>
            <a:r>
              <a:rPr lang="cs-CZ" dirty="0" smtClean="0"/>
              <a:t>Delší </a:t>
            </a:r>
            <a:r>
              <a:rPr lang="cs-CZ" smtClean="0"/>
              <a:t>dodací lhůta.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http://img.ihned.cz/attachment.php/90/47696090/GDer0gLwzVUs1INlJ5oxM42TWncuS3Q6/Vizualizace_lod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638549"/>
            <a:ext cx="5715000" cy="321945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593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provádí rozdružování zásilek?</a:t>
            </a:r>
          </a:p>
          <a:p>
            <a:r>
              <a:rPr lang="cs-CZ" dirty="0" smtClean="0"/>
              <a:t>Jaké jsou výhody H</a:t>
            </a:r>
            <a:r>
              <a:rPr lang="en-US" dirty="0" smtClean="0"/>
              <a:t>&amp;</a:t>
            </a:r>
            <a:r>
              <a:rPr lang="cs-CZ" dirty="0" smtClean="0"/>
              <a:t>S?</a:t>
            </a:r>
          </a:p>
          <a:p>
            <a:r>
              <a:rPr lang="cs-CZ" dirty="0" smtClean="0"/>
              <a:t>Jaké jsou nevýhody </a:t>
            </a:r>
            <a:r>
              <a:rPr lang="cs-CZ" dirty="0"/>
              <a:t>H</a:t>
            </a:r>
            <a:r>
              <a:rPr lang="en-US" dirty="0"/>
              <a:t>&amp;</a:t>
            </a:r>
            <a:r>
              <a:rPr lang="cs-CZ" dirty="0"/>
              <a:t>S?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09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cobifoodservices.com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poezdsearch.ru/yeto-interesno/ne-vsegda-chem-dline-tem-luchshe.html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indiamart.com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enterprises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new</a:t>
            </a:r>
            <a:r>
              <a:rPr lang="cs-CZ" dirty="0" smtClean="0">
                <a:hlinkClick r:id="rId4"/>
              </a:rPr>
              <a:t>-40ft-</a:t>
            </a:r>
            <a:r>
              <a:rPr lang="cs-CZ" dirty="0" err="1" smtClean="0">
                <a:hlinkClick r:id="rId4"/>
              </a:rPr>
              <a:t>container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fabricator.html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7602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306</TotalTime>
  <Words>225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Hub and Spoke</vt:lpstr>
      <vt:lpstr>Hub and Spoke</vt:lpstr>
      <vt:lpstr>Hub and Spoke</vt:lpstr>
      <vt:lpstr>Hub and Spoke</vt:lpstr>
      <vt:lpstr>Princip logistické technologie  Hub and Spoke</vt:lpstr>
      <vt:lpstr>Výhody:</vt:lpstr>
      <vt:lpstr>Nevýhody:</vt:lpstr>
      <vt:lpstr>Kontrolní otázky: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Dum</cp:lastModifiedBy>
  <cp:revision>14</cp:revision>
  <dcterms:created xsi:type="dcterms:W3CDTF">2013-10-27T10:16:48Z</dcterms:created>
  <dcterms:modified xsi:type="dcterms:W3CDTF">2014-02-27T14:01:16Z</dcterms:modified>
</cp:coreProperties>
</file>