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ipe dir="d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start=48&amp;ndsp=18&amp;ved=1t:429,r:6,s:48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67544" y="3644900"/>
            <a:ext cx="8136904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Petra Petráčková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1B_12_Hodiny</a:t>
            </a: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C000"/>
                </a:solidFill>
              </a:rPr>
              <a:t>Prvouka </a:t>
            </a:r>
            <a:r>
              <a:rPr lang="cs-CZ" dirty="0" smtClean="0">
                <a:solidFill>
                  <a:srgbClr val="FFC000"/>
                </a:solidFill>
              </a:rPr>
              <a:t>a přírodověda na 1.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cs-CZ" sz="28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84784"/>
            <a:ext cx="87129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prezentace slouží jako podklad pro výklad nové látky. Je promítána na tabuli </a:t>
            </a:r>
            <a:r>
              <a:rPr lang="cs-CZ" dirty="0" smtClean="0"/>
              <a:t>   a </a:t>
            </a:r>
            <a:r>
              <a:rPr lang="cs-CZ" dirty="0" smtClean="0"/>
              <a:t>učitel provádí výklad. Žáci mají během prezentace u sebe papírové hodiny. Společně s prezentací ukazují  čtvrt, půl, tři čtvrtě a celou hodinu na papírových hodinách.</a:t>
            </a:r>
          </a:p>
          <a:p>
            <a:r>
              <a:rPr lang="cs-CZ" dirty="0" smtClean="0"/>
              <a:t>V druhé části prezentace se dětem ukáže ciferník a tři možnosti odpovědí. Děti určují, která ze tří možností je správná.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_vyrn_2308Nastenne-hodiny-ARABIC-26-cm-NEXTIM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844824"/>
            <a:ext cx="3983736" cy="39989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572000" y="3501008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NÁSTĚNNÉ HODINY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220px-Wooden_hourglass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628800"/>
            <a:ext cx="2142976" cy="458791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635896" y="3429000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PŘESÝPACÍ HODINY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4077072"/>
            <a:ext cx="4824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Používaly</a:t>
            </a:r>
            <a:r>
              <a:rPr lang="cs-CZ" dirty="0" smtClean="0"/>
              <a:t> se už ve středověku.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113000_bi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252536" y="1484784"/>
            <a:ext cx="4968552" cy="49685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27984" y="3212976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KUKAČKY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252635_0_jpg_big.jpg"/>
          <p:cNvPicPr>
            <a:picLocks noChangeAspect="1"/>
          </p:cNvPicPr>
          <p:nvPr/>
        </p:nvPicPr>
        <p:blipFill>
          <a:blip r:embed="rId2" cstate="print"/>
          <a:srcRect b="6450"/>
          <a:stretch>
            <a:fillRect/>
          </a:stretch>
        </p:blipFill>
        <p:spPr>
          <a:xfrm>
            <a:off x="539552" y="1412776"/>
            <a:ext cx="1667492" cy="48245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03848" y="2924944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SLOUPOVÉ HODINY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d616280a6296c3001bdfb186c7894a3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916832"/>
            <a:ext cx="3826738" cy="412811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27984" y="3212976"/>
            <a:ext cx="4392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SLOUPOVÉ HODINY VENKOVNÍ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fastest_solution47f3bf4e97a9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500" y="1576387"/>
            <a:ext cx="5715000" cy="37052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59632" y="5517232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KAPESNÍ HODINKY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mp3-budi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556792"/>
            <a:ext cx="4608512" cy="46085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8064" y="292494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BUDÍK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naramkove-hodinky-jvd-a29-1-j1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772816"/>
            <a:ext cx="2320736" cy="429766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03848" y="3429000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NÁRAMKOVÉ HODINKY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SB109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844824"/>
            <a:ext cx="4776192" cy="420901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92080" y="328498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DIGITÁLNÍ BUDÍK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_vyrn_2308Nastenne-hodiny-ARABIC-26-cm-NEXTIM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1988840"/>
            <a:ext cx="3983736" cy="399897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6" name="Zahnutá šipka dolů 5"/>
          <p:cNvSpPr/>
          <p:nvPr/>
        </p:nvSpPr>
        <p:spPr>
          <a:xfrm rot="969173">
            <a:off x="3379398" y="1784059"/>
            <a:ext cx="3888432" cy="129614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Měří čas.</a:t>
            </a:r>
          </a:p>
          <a:p>
            <a:r>
              <a:rPr lang="cs-CZ" dirty="0" smtClean="0"/>
              <a:t>Malá ručička ukazuje hodiny.</a:t>
            </a:r>
          </a:p>
          <a:p>
            <a:pPr>
              <a:buNone/>
            </a:pPr>
            <a:r>
              <a:rPr lang="cs-CZ" dirty="0" smtClean="0"/>
              <a:t>    Pohybuje se pomalu.</a:t>
            </a:r>
          </a:p>
          <a:p>
            <a:endParaRPr lang="cs-CZ" dirty="0" smtClean="0"/>
          </a:p>
          <a:p>
            <a:r>
              <a:rPr lang="cs-CZ" dirty="0" smtClean="0"/>
              <a:t>Velká ručička ukazuje </a:t>
            </a:r>
          </a:p>
          <a:p>
            <a:pPr>
              <a:buNone/>
            </a:pPr>
            <a:r>
              <a:rPr lang="cs-CZ" dirty="0" smtClean="0"/>
              <a:t>    minuty. Pohybuje se </a:t>
            </a:r>
          </a:p>
          <a:p>
            <a:pPr>
              <a:buNone/>
            </a:pPr>
            <a:r>
              <a:rPr lang="cs-CZ" dirty="0" smtClean="0"/>
              <a:t>    rychle.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ahnutá šipka nahoru 6"/>
          <p:cNvSpPr/>
          <p:nvPr/>
        </p:nvSpPr>
        <p:spPr>
          <a:xfrm rot="20074381">
            <a:off x="3328832" y="4262612"/>
            <a:ext cx="2736304" cy="864096"/>
          </a:xfrm>
          <a:prstGeom prst="curved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6" name="Obrázek 5" descr="celá.png"/>
          <p:cNvPicPr>
            <a:picLocks noChangeAspect="1"/>
          </p:cNvPicPr>
          <p:nvPr/>
        </p:nvPicPr>
        <p:blipFill>
          <a:blip r:embed="rId2" cstate="print"/>
          <a:srcRect l="20296" t="9051" r="15840" b="39500"/>
          <a:stretch>
            <a:fillRect/>
          </a:stretch>
        </p:blipFill>
        <p:spPr>
          <a:xfrm>
            <a:off x="467544" y="2204864"/>
            <a:ext cx="3096344" cy="35283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 descr="slovacky_kolac_snek.jpg"/>
          <p:cNvPicPr>
            <a:picLocks noChangeAspect="1"/>
          </p:cNvPicPr>
          <p:nvPr/>
        </p:nvPicPr>
        <p:blipFill>
          <a:blip r:embed="rId3" cstate="print"/>
          <a:srcRect l="23540" t="8421" r="17240" b="861"/>
          <a:stretch>
            <a:fillRect/>
          </a:stretch>
        </p:blipFill>
        <p:spPr>
          <a:xfrm>
            <a:off x="4860032" y="2204864"/>
            <a:ext cx="3384376" cy="34563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9" name="Přímá spojovací šipka 8"/>
          <p:cNvCxnSpPr>
            <a:endCxn id="6" idx="0"/>
          </p:cNvCxnSpPr>
          <p:nvPr/>
        </p:nvCxnSpPr>
        <p:spPr>
          <a:xfrm flipV="1">
            <a:off x="1979712" y="2204864"/>
            <a:ext cx="36004" cy="158417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Bez názvu.png"/>
          <p:cNvPicPr>
            <a:picLocks noChangeAspect="1"/>
          </p:cNvPicPr>
          <p:nvPr/>
        </p:nvPicPr>
        <p:blipFill>
          <a:blip r:embed="rId2" cstate="print"/>
          <a:srcRect l="21781" t="10101" r="15840" b="37400"/>
          <a:stretch>
            <a:fillRect/>
          </a:stretch>
        </p:blipFill>
        <p:spPr>
          <a:xfrm>
            <a:off x="539552" y="2276872"/>
            <a:ext cx="3024336" cy="3600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půlka koláče.png"/>
          <p:cNvPicPr>
            <a:picLocks noChangeAspect="1"/>
          </p:cNvPicPr>
          <p:nvPr/>
        </p:nvPicPr>
        <p:blipFill>
          <a:blip r:embed="rId3" cstate="print"/>
          <a:srcRect l="52520" t="8718" r="18505" b="25800"/>
          <a:stretch>
            <a:fillRect/>
          </a:stretch>
        </p:blipFill>
        <p:spPr>
          <a:xfrm>
            <a:off x="6084168" y="2276872"/>
            <a:ext cx="1656184" cy="33123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Přímá spojovací šipka 6"/>
          <p:cNvCxnSpPr/>
          <p:nvPr/>
        </p:nvCxnSpPr>
        <p:spPr>
          <a:xfrm>
            <a:off x="1979712" y="3789040"/>
            <a:ext cx="72008" cy="151216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slovacky_kolac_snek.jpg"/>
          <p:cNvPicPr>
            <a:picLocks noChangeAspect="1"/>
          </p:cNvPicPr>
          <p:nvPr/>
        </p:nvPicPr>
        <p:blipFill>
          <a:blip r:embed="rId2" cstate="print"/>
          <a:srcRect l="50399" t="9450" r="19361" b="43301"/>
          <a:stretch>
            <a:fillRect/>
          </a:stretch>
        </p:blipFill>
        <p:spPr>
          <a:xfrm>
            <a:off x="6012160" y="2420888"/>
            <a:ext cx="1728192" cy="1800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čtvrt.png"/>
          <p:cNvPicPr>
            <a:picLocks noChangeAspect="1"/>
          </p:cNvPicPr>
          <p:nvPr/>
        </p:nvPicPr>
        <p:blipFill>
          <a:blip r:embed="rId3" cstate="print"/>
          <a:srcRect l="20296" t="9051" r="15840" b="38450"/>
          <a:stretch>
            <a:fillRect/>
          </a:stretch>
        </p:blipFill>
        <p:spPr>
          <a:xfrm>
            <a:off x="323528" y="2132856"/>
            <a:ext cx="3096344" cy="3600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Přímá spojovací šipka 6"/>
          <p:cNvCxnSpPr/>
          <p:nvPr/>
        </p:nvCxnSpPr>
        <p:spPr>
          <a:xfrm>
            <a:off x="1835696" y="3717032"/>
            <a:ext cx="1584176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pic>
        <p:nvPicPr>
          <p:cNvPr id="4" name="Obrázek 3" descr="třičvrtě.png"/>
          <p:cNvPicPr>
            <a:picLocks noChangeAspect="1"/>
          </p:cNvPicPr>
          <p:nvPr/>
        </p:nvPicPr>
        <p:blipFill>
          <a:blip r:embed="rId2" cstate="print"/>
          <a:srcRect l="21781" t="10101" r="17325" b="38450"/>
          <a:stretch>
            <a:fillRect/>
          </a:stretch>
        </p:blipFill>
        <p:spPr>
          <a:xfrm>
            <a:off x="611560" y="2204864"/>
            <a:ext cx="2952328" cy="35283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tři čtvrtě koláče.png"/>
          <p:cNvPicPr>
            <a:picLocks noChangeAspect="1"/>
          </p:cNvPicPr>
          <p:nvPr/>
        </p:nvPicPr>
        <p:blipFill>
          <a:blip r:embed="rId3" cstate="print"/>
          <a:srcRect l="22284" t="7295" r="17245" b="25800"/>
          <a:stretch>
            <a:fillRect/>
          </a:stretch>
        </p:blipFill>
        <p:spPr>
          <a:xfrm>
            <a:off x="4860032" y="2276872"/>
            <a:ext cx="3456384" cy="33843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8" name="Přímá spojovací šipka 7"/>
          <p:cNvCxnSpPr/>
          <p:nvPr/>
        </p:nvCxnSpPr>
        <p:spPr>
          <a:xfrm flipH="1">
            <a:off x="611560" y="3717032"/>
            <a:ext cx="1440160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Bez názvu.png"/>
          <p:cNvPicPr>
            <a:picLocks noChangeAspect="1"/>
          </p:cNvPicPr>
          <p:nvPr/>
        </p:nvPicPr>
        <p:blipFill>
          <a:blip r:embed="rId2" cstate="print"/>
          <a:srcRect l="20296" t="9051" r="15840" b="45800"/>
          <a:stretch>
            <a:fillRect/>
          </a:stretch>
        </p:blipFill>
        <p:spPr>
          <a:xfrm>
            <a:off x="323528" y="1844824"/>
            <a:ext cx="4320480" cy="43204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8064" y="2060848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  celá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3068960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 půl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414908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 čtvrt</a:t>
            </a:r>
            <a:endParaRPr lang="cs-CZ" sz="36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9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elá.png"/>
          <p:cNvPicPr>
            <a:picLocks noChangeAspect="1"/>
          </p:cNvPicPr>
          <p:nvPr/>
        </p:nvPicPr>
        <p:blipFill>
          <a:blip r:embed="rId2" cstate="print"/>
          <a:srcRect l="20296" t="9051" r="15840" b="46850"/>
          <a:stretch>
            <a:fillRect/>
          </a:stretch>
        </p:blipFill>
        <p:spPr>
          <a:xfrm>
            <a:off x="251520" y="1628800"/>
            <a:ext cx="4497071" cy="43924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76056" y="1988840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 tři čtvrtě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2996952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 půl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4005064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 celá</a:t>
            </a:r>
            <a:endParaRPr lang="cs-CZ" sz="36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9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tři čtvrtě nové.png"/>
          <p:cNvPicPr>
            <a:picLocks noChangeAspect="1"/>
          </p:cNvPicPr>
          <p:nvPr/>
        </p:nvPicPr>
        <p:blipFill>
          <a:blip r:embed="rId2" cstate="print"/>
          <a:srcRect l="20296" t="10101" r="15840" b="46850"/>
          <a:stretch>
            <a:fillRect/>
          </a:stretch>
        </p:blipFill>
        <p:spPr>
          <a:xfrm>
            <a:off x="251519" y="1628800"/>
            <a:ext cx="4455715" cy="424847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4048" y="2060848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 celá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429000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 čtvrt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4725144"/>
            <a:ext cx="4067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 tři čtvrtě</a:t>
            </a:r>
            <a:endParaRPr lang="cs-CZ" sz="36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9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čtvrt.png"/>
          <p:cNvPicPr>
            <a:picLocks noChangeAspect="1"/>
          </p:cNvPicPr>
          <p:nvPr/>
        </p:nvPicPr>
        <p:blipFill>
          <a:blip r:embed="rId2" cstate="print"/>
          <a:srcRect l="20296" t="9051" r="15840" b="46850"/>
          <a:stretch>
            <a:fillRect/>
          </a:stretch>
        </p:blipFill>
        <p:spPr>
          <a:xfrm>
            <a:off x="251520" y="1556792"/>
            <a:ext cx="4644516" cy="45365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8064" y="1844824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 půl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299695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 čtvrt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4221088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 celá</a:t>
            </a:r>
            <a:endParaRPr lang="cs-CZ" sz="36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9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3240360" cy="758952"/>
          </a:xfrm>
        </p:spPr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300" dirty="0" smtClean="0"/>
              <a:t>Hodiny kukačky. </a:t>
            </a:r>
            <a:r>
              <a:rPr lang="cs-CZ" sz="1300" i="1" dirty="0" smtClean="0"/>
              <a:t>Www.</a:t>
            </a:r>
            <a:r>
              <a:rPr lang="cs-CZ" sz="1300" i="1" dirty="0" err="1" smtClean="0"/>
              <a:t>google.cz</a:t>
            </a:r>
            <a:r>
              <a:rPr lang="cs-CZ" sz="1300" dirty="0" smtClean="0"/>
              <a:t> [online]. 2010 [cit. 2012-01-14]. Dostupné z: http://www.</a:t>
            </a:r>
            <a:r>
              <a:rPr lang="cs-CZ" sz="1300" dirty="0" err="1" smtClean="0"/>
              <a:t>google.cz</a:t>
            </a:r>
            <a:r>
              <a:rPr lang="cs-CZ" sz="1300" dirty="0" smtClean="0"/>
              <a:t>/</a:t>
            </a:r>
            <a:r>
              <a:rPr lang="cs-CZ" sz="1300" dirty="0" err="1" smtClean="0"/>
              <a:t>imgres</a:t>
            </a:r>
            <a:r>
              <a:rPr lang="cs-CZ" sz="1300" dirty="0" smtClean="0"/>
              <a:t>?q=hodiny+kuka%C4%8Dky&amp;</a:t>
            </a:r>
            <a:r>
              <a:rPr lang="cs-CZ" sz="1300" dirty="0" err="1" smtClean="0"/>
              <a:t>hl</a:t>
            </a:r>
            <a:r>
              <a:rPr lang="cs-CZ" sz="1300" dirty="0" smtClean="0"/>
              <a:t>=</a:t>
            </a:r>
            <a:r>
              <a:rPr lang="cs-CZ" sz="1300" dirty="0" err="1" smtClean="0"/>
              <a:t>cs</a:t>
            </a:r>
            <a:r>
              <a:rPr lang="cs-CZ" sz="1300" dirty="0" smtClean="0"/>
              <a:t>&amp;</a:t>
            </a:r>
            <a:r>
              <a:rPr lang="cs-CZ" sz="1300" dirty="0" err="1" smtClean="0"/>
              <a:t>biw</a:t>
            </a:r>
            <a:r>
              <a:rPr lang="cs-CZ" sz="1300" dirty="0" smtClean="0"/>
              <a:t>=1192&amp;</a:t>
            </a:r>
            <a:r>
              <a:rPr lang="cs-CZ" sz="1300" dirty="0" err="1" smtClean="0"/>
              <a:t>bih</a:t>
            </a:r>
            <a:r>
              <a:rPr lang="cs-CZ" sz="1300" dirty="0" smtClean="0"/>
              <a:t>=521&amp;</a:t>
            </a:r>
            <a:r>
              <a:rPr lang="cs-CZ" sz="1300" dirty="0" err="1" smtClean="0"/>
              <a:t>gbv</a:t>
            </a:r>
            <a:r>
              <a:rPr lang="cs-CZ" sz="1300" dirty="0" smtClean="0"/>
              <a:t>=2&amp;</a:t>
            </a:r>
            <a:r>
              <a:rPr lang="cs-CZ" sz="1300" dirty="0" err="1" smtClean="0"/>
              <a:t>tbm</a:t>
            </a:r>
            <a:r>
              <a:rPr lang="cs-CZ" sz="1300" dirty="0" smtClean="0"/>
              <a:t>=</a:t>
            </a:r>
            <a:r>
              <a:rPr lang="cs-CZ" sz="1300" dirty="0" err="1" smtClean="0"/>
              <a:t>isch</a:t>
            </a:r>
            <a:r>
              <a:rPr lang="cs-CZ" sz="1300" dirty="0" smtClean="0"/>
              <a:t>&amp;</a:t>
            </a:r>
            <a:r>
              <a:rPr lang="cs-CZ" sz="1300" dirty="0" err="1" smtClean="0"/>
              <a:t>tbnid</a:t>
            </a:r>
            <a:r>
              <a:rPr lang="cs-CZ" sz="1300" dirty="0" smtClean="0"/>
              <a:t>=zWTpmFGEiMr8sM:&amp;</a:t>
            </a:r>
            <a:r>
              <a:rPr lang="cs-CZ" sz="1300" dirty="0" err="1" smtClean="0"/>
              <a:t>imgrefurl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nunavut.cz</a:t>
            </a:r>
            <a:r>
              <a:rPr lang="cs-CZ" sz="1300" dirty="0" smtClean="0"/>
              <a:t>/</a:t>
            </a:r>
            <a:r>
              <a:rPr lang="cs-CZ" sz="1300" dirty="0" err="1" smtClean="0"/>
              <a:t>bici</a:t>
            </a:r>
            <a:r>
              <a:rPr lang="cs-CZ" sz="1300" dirty="0" smtClean="0"/>
              <a:t>-hodiny.</a:t>
            </a:r>
            <a:r>
              <a:rPr lang="cs-CZ" sz="1300" dirty="0" err="1" smtClean="0"/>
              <a:t>htm</a:t>
            </a:r>
            <a:r>
              <a:rPr lang="cs-CZ" sz="1300" dirty="0" smtClean="0"/>
              <a:t>&amp;</a:t>
            </a:r>
            <a:r>
              <a:rPr lang="cs-CZ" sz="1300" dirty="0" err="1" smtClean="0"/>
              <a:t>docid</a:t>
            </a:r>
            <a:r>
              <a:rPr lang="cs-CZ" sz="1300" dirty="0" smtClean="0"/>
              <a:t>=jYD4YlIyquaMNM&amp;</a:t>
            </a:r>
            <a:r>
              <a:rPr lang="cs-CZ" sz="1300" dirty="0" err="1" smtClean="0"/>
              <a:t>imgurl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nunavut.cz</a:t>
            </a:r>
            <a:r>
              <a:rPr lang="cs-CZ" sz="1300" dirty="0" smtClean="0"/>
              <a:t>/</a:t>
            </a:r>
            <a:r>
              <a:rPr lang="cs-CZ" sz="1300" dirty="0" err="1" smtClean="0"/>
              <a:t>zbozi</a:t>
            </a:r>
            <a:r>
              <a:rPr lang="cs-CZ" sz="1300" dirty="0" smtClean="0"/>
              <a:t>/113000_</a:t>
            </a:r>
            <a:r>
              <a:rPr lang="cs-CZ" sz="1300" dirty="0" err="1" smtClean="0"/>
              <a:t>big.png</a:t>
            </a:r>
            <a:r>
              <a:rPr lang="cs-CZ" sz="1300" dirty="0" smtClean="0"/>
              <a:t>&amp;w=640&amp;h=640&amp;</a:t>
            </a:r>
            <a:r>
              <a:rPr lang="cs-CZ" sz="1300" dirty="0" err="1" smtClean="0"/>
              <a:t>ei</a:t>
            </a:r>
            <a:r>
              <a:rPr lang="cs-CZ" sz="1300" dirty="0" smtClean="0"/>
              <a:t>=NK8RT4KfOomK4gTrsL2mDg&amp;zoom=1&amp;</a:t>
            </a:r>
            <a:r>
              <a:rPr lang="cs-CZ" sz="1300" dirty="0" err="1" smtClean="0"/>
              <a:t>iact</a:t>
            </a:r>
            <a:r>
              <a:rPr lang="cs-CZ" sz="1300" dirty="0" smtClean="0"/>
              <a:t>=</a:t>
            </a:r>
            <a:r>
              <a:rPr lang="cs-CZ" sz="1300" dirty="0" err="1" smtClean="0"/>
              <a:t>hc</a:t>
            </a:r>
            <a:r>
              <a:rPr lang="cs-CZ" sz="1300" dirty="0" smtClean="0"/>
              <a:t>&amp;</a:t>
            </a:r>
            <a:r>
              <a:rPr lang="cs-CZ" sz="1300" dirty="0" err="1" smtClean="0"/>
              <a:t>vpx</a:t>
            </a:r>
            <a:r>
              <a:rPr lang="cs-CZ" sz="1300" dirty="0" smtClean="0"/>
              <a:t>=258&amp;</a:t>
            </a:r>
            <a:r>
              <a:rPr lang="cs-CZ" sz="1300" dirty="0" err="1" smtClean="0"/>
              <a:t>vpy</a:t>
            </a:r>
            <a:r>
              <a:rPr lang="cs-CZ" sz="1300" dirty="0" smtClean="0"/>
              <a:t>=179&amp;dur=4836&amp;</a:t>
            </a:r>
            <a:r>
              <a:rPr lang="cs-CZ" sz="1300" dirty="0" err="1" smtClean="0"/>
              <a:t>hovh</a:t>
            </a:r>
            <a:r>
              <a:rPr lang="cs-CZ" sz="1300" dirty="0" smtClean="0"/>
              <a:t>=225&amp;</a:t>
            </a:r>
            <a:r>
              <a:rPr lang="cs-CZ" sz="1300" dirty="0" err="1" smtClean="0"/>
              <a:t>hovw</a:t>
            </a:r>
            <a:r>
              <a:rPr lang="cs-CZ" sz="1300" dirty="0" smtClean="0"/>
              <a:t>=225&amp;</a:t>
            </a:r>
            <a:r>
              <a:rPr lang="cs-CZ" sz="1300" dirty="0" err="1" smtClean="0"/>
              <a:t>tx</a:t>
            </a:r>
            <a:r>
              <a:rPr lang="cs-CZ" sz="1300" dirty="0" smtClean="0"/>
              <a:t>=145&amp;ty=185&amp;</a:t>
            </a:r>
            <a:r>
              <a:rPr lang="cs-CZ" sz="1300" dirty="0" err="1" smtClean="0"/>
              <a:t>sig</a:t>
            </a:r>
            <a:r>
              <a:rPr lang="cs-CZ" sz="1300" dirty="0" smtClean="0"/>
              <a:t>=103603217643259461057&amp;</a:t>
            </a:r>
            <a:r>
              <a:rPr lang="cs-CZ" sz="1300" dirty="0" err="1" smtClean="0"/>
              <a:t>page</a:t>
            </a:r>
            <a:r>
              <a:rPr lang="cs-CZ" sz="1300" dirty="0" smtClean="0"/>
              <a:t>=2&amp;</a:t>
            </a:r>
            <a:r>
              <a:rPr lang="cs-CZ" sz="1300" dirty="0" err="1" smtClean="0"/>
              <a:t>tbnh</a:t>
            </a:r>
            <a:r>
              <a:rPr lang="cs-CZ" sz="1300" dirty="0" smtClean="0"/>
              <a:t>=178&amp;</a:t>
            </a:r>
            <a:r>
              <a:rPr lang="cs-CZ" sz="1300" dirty="0" err="1" smtClean="0"/>
              <a:t>tbnw</a:t>
            </a:r>
            <a:r>
              <a:rPr lang="cs-CZ" sz="1300" dirty="0" smtClean="0"/>
              <a:t>=177&amp;start=14&amp;</a:t>
            </a:r>
            <a:r>
              <a:rPr lang="cs-CZ" sz="1300" dirty="0" err="1" smtClean="0"/>
              <a:t>ndsp</a:t>
            </a:r>
            <a:r>
              <a:rPr lang="cs-CZ" sz="1300" dirty="0" smtClean="0"/>
              <a:t>=19&amp;</a:t>
            </a:r>
            <a:r>
              <a:rPr lang="cs-CZ" sz="1300" dirty="0" err="1" smtClean="0"/>
              <a:t>ved</a:t>
            </a:r>
            <a:r>
              <a:rPr lang="cs-CZ" sz="1300" dirty="0" smtClean="0"/>
              <a:t>=1t:429,r:1,s:14 </a:t>
            </a:r>
          </a:p>
          <a:p>
            <a:endParaRPr lang="cs-CZ" sz="1300" dirty="0" smtClean="0"/>
          </a:p>
          <a:p>
            <a:r>
              <a:rPr lang="cs-CZ" sz="1400" dirty="0" smtClean="0"/>
              <a:t>Přesýpací hodiny.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 [online]. 2010 [cit. 2012-01-14]. Dostupné z: http://www.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?q=p%C5%99es%C3%</a:t>
            </a:r>
            <a:r>
              <a:rPr lang="cs-CZ" sz="1400" dirty="0" err="1" smtClean="0"/>
              <a:t>BDpac</a:t>
            </a:r>
            <a:r>
              <a:rPr lang="cs-CZ" sz="1400" dirty="0" smtClean="0"/>
              <a:t>%C3%AD+hodiny&amp;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gbv</a:t>
            </a:r>
            <a:r>
              <a:rPr lang="cs-CZ" sz="1400" dirty="0" smtClean="0"/>
              <a:t>=2&amp;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=1192&amp;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=521&amp;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=ZoD1Z96w7gSiUM:&amp;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cs.wikipedia.org/wiki/P%25C5%2599es%25C3%25BDpac%25C3%25AD_hodiny&amp;docid=W5TFyyon4epUkM&amp;imgurl=http://upload.wikimedia.org/wikipedia/commons/thumb/f/f6/Wooden_hourglass_2.jpg/220px-Wooden_hourglass_2.jpg&amp;w=220&amp;h=471&amp;ei=_K8RT56LMszR4QSihPXUAw&amp;zoom=1&amp;iact=hc&amp;vpx=92&amp;vpy=43&amp;dur=2043&amp;hovh=329&amp;hovw=153&amp;tx=79&amp;ty=175&amp;sig=103603217643259461057&amp;page=1&amp;tbnh=145&amp;tbnw=68&amp;s </a:t>
            </a:r>
          </a:p>
          <a:p>
            <a:endParaRPr lang="cs-CZ" sz="1400" dirty="0" smtClean="0"/>
          </a:p>
          <a:p>
            <a:r>
              <a:rPr lang="cs-CZ" sz="1400" dirty="0" smtClean="0"/>
              <a:t>Nástěnné hodiny.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 [online]. 2010 [cit. 2012-01-14]. Dostupné z: http://www.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?q=n%C3%A1st%C4%9Bnn%C3%A9+hodiny&amp;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gbv</a:t>
            </a:r>
            <a:r>
              <a:rPr lang="cs-CZ" sz="1400" dirty="0" smtClean="0"/>
              <a:t>=2&amp;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=1192&amp;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=521&amp;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=1FLESHLJOnhZqM:&amp;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kuchynskenoze</a:t>
            </a:r>
            <a:r>
              <a:rPr lang="cs-CZ" sz="1400" dirty="0" smtClean="0"/>
              <a:t>-</a:t>
            </a:r>
            <a:r>
              <a:rPr lang="cs-CZ" sz="1400" dirty="0" err="1" smtClean="0"/>
              <a:t>nadobi.cz</a:t>
            </a:r>
            <a:r>
              <a:rPr lang="cs-CZ" sz="1400" dirty="0" smtClean="0"/>
              <a:t>/</a:t>
            </a:r>
            <a:r>
              <a:rPr lang="cs-CZ" sz="1400" dirty="0" err="1" smtClean="0"/>
              <a:t>smrz</a:t>
            </a:r>
            <a:r>
              <a:rPr lang="cs-CZ" sz="1400" dirty="0" smtClean="0"/>
              <a:t>/</a:t>
            </a:r>
            <a:r>
              <a:rPr lang="cs-CZ" sz="1400" dirty="0" err="1" smtClean="0"/>
              <a:t>eshop</a:t>
            </a:r>
            <a:r>
              <a:rPr lang="cs-CZ" sz="1400" dirty="0" smtClean="0"/>
              <a:t>/18-1-</a:t>
            </a:r>
            <a:r>
              <a:rPr lang="cs-CZ" sz="1400" dirty="0" err="1" smtClean="0"/>
              <a:t>Nastenne</a:t>
            </a:r>
            <a:r>
              <a:rPr lang="cs-CZ" sz="1400" dirty="0" smtClean="0"/>
              <a:t>-a-</a:t>
            </a:r>
            <a:r>
              <a:rPr lang="cs-CZ" sz="1400" dirty="0" err="1" smtClean="0"/>
              <a:t>stolni</a:t>
            </a:r>
            <a:r>
              <a:rPr lang="cs-CZ" sz="1400" dirty="0" smtClean="0"/>
              <a:t>-Hodiny/160-2-</a:t>
            </a:r>
            <a:r>
              <a:rPr lang="cs-CZ" sz="1400" dirty="0" err="1" smtClean="0"/>
              <a:t>Nastenne</a:t>
            </a:r>
            <a:r>
              <a:rPr lang="cs-CZ" sz="1400" dirty="0" smtClean="0"/>
              <a:t>-hodiny&amp;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</a:t>
            </a:r>
            <a:r>
              <a:rPr lang="cs-CZ" sz="1400" dirty="0" err="1" smtClean="0"/>
              <a:t>MsFiBWB</a:t>
            </a:r>
            <a:r>
              <a:rPr lang="cs-CZ" sz="1400" dirty="0" smtClean="0"/>
              <a:t>-_</a:t>
            </a:r>
            <a:r>
              <a:rPr lang="cs-CZ" sz="1400" dirty="0" err="1" smtClean="0"/>
              <a:t>avMEM</a:t>
            </a:r>
            <a:r>
              <a:rPr lang="cs-CZ" sz="1400" dirty="0" smtClean="0"/>
              <a:t>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kuchynskenoze</a:t>
            </a:r>
            <a:r>
              <a:rPr lang="cs-CZ" sz="1400" dirty="0" smtClean="0"/>
              <a:t>-</a:t>
            </a:r>
            <a:r>
              <a:rPr lang="cs-CZ" sz="1400" dirty="0" err="1" smtClean="0"/>
              <a:t>nadobi.cz</a:t>
            </a:r>
            <a:r>
              <a:rPr lang="cs-CZ" sz="1400" dirty="0" smtClean="0"/>
              <a:t>/fotky14053/</a:t>
            </a:r>
            <a:r>
              <a:rPr lang="cs-CZ" sz="1400" dirty="0" err="1" smtClean="0"/>
              <a:t>fotos</a:t>
            </a:r>
            <a:r>
              <a:rPr lang="cs-CZ" sz="1400" dirty="0" smtClean="0"/>
              <a:t>/_</a:t>
            </a:r>
            <a:r>
              <a:rPr lang="cs-CZ" sz="1400" dirty="0" err="1" smtClean="0"/>
              <a:t>vyrn</a:t>
            </a:r>
            <a:r>
              <a:rPr lang="cs-CZ" sz="1400" dirty="0" smtClean="0"/>
              <a:t>_2308Nastenne-hodiny-ARABIC-26-cm-</a:t>
            </a:r>
            <a:r>
              <a:rPr lang="cs-CZ" sz="1400" dirty="0" err="1" smtClean="0"/>
              <a:t>NEXTIME.jpg</a:t>
            </a:r>
            <a:r>
              <a:rPr lang="cs-CZ" sz="1400" dirty="0" smtClean="0"/>
              <a:t>&amp;w=1307&amp;h=1312&amp;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=XrART6aVE-364QSlyKX7Aw&amp;zoom=1&amp;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=262&amp;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=179&amp;dur=250&amp;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=225&amp;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=224&amp;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=115&amp;ty=176&amp;</a:t>
            </a:r>
            <a:r>
              <a:rPr lang="cs-CZ" sz="1400" dirty="0" err="1" smtClean="0"/>
              <a:t>sig</a:t>
            </a:r>
            <a:r>
              <a:rPr lang="cs-CZ" sz="1400" dirty="0" smtClean="0"/>
              <a:t>=103603217643259461057&amp;</a:t>
            </a:r>
            <a:r>
              <a:rPr lang="cs-CZ" sz="1400" dirty="0" err="1" smtClean="0"/>
              <a:t>pag</a:t>
            </a:r>
            <a:r>
              <a:rPr lang="cs-CZ" sz="1400" dirty="0" smtClean="0"/>
              <a:t> </a:t>
            </a:r>
          </a:p>
          <a:p>
            <a:endParaRPr lang="cs-CZ" sz="13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188640"/>
            <a:ext cx="8504238" cy="6480720"/>
          </a:xfrm>
        </p:spPr>
        <p:txBody>
          <a:bodyPr>
            <a:normAutofit fontScale="40000" lnSpcReduction="20000"/>
          </a:bodyPr>
          <a:lstStyle/>
          <a:p>
            <a:r>
              <a:rPr lang="cs-CZ" sz="3000" dirty="0" smtClean="0"/>
              <a:t>Náramkové hodiny. 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 [online]. 2010 [cit. 2012-01-14]. Dostupné z: http://www.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/</a:t>
            </a:r>
            <a:r>
              <a:rPr lang="cs-CZ" sz="3000" dirty="0" err="1" smtClean="0"/>
              <a:t>imgres</a:t>
            </a:r>
            <a:r>
              <a:rPr lang="cs-CZ" sz="3000" dirty="0" smtClean="0"/>
              <a:t>?q=n%C3%A1ramkov%C3%A9+hodiny&amp;</a:t>
            </a:r>
            <a:r>
              <a:rPr lang="cs-CZ" sz="3000" dirty="0" err="1" smtClean="0"/>
              <a:t>hl</a:t>
            </a:r>
            <a:r>
              <a:rPr lang="cs-CZ" sz="3000" dirty="0" smtClean="0"/>
              <a:t>=</a:t>
            </a:r>
            <a:r>
              <a:rPr lang="cs-CZ" sz="3000" dirty="0" err="1" smtClean="0"/>
              <a:t>cs</a:t>
            </a:r>
            <a:r>
              <a:rPr lang="cs-CZ" sz="3000" dirty="0" smtClean="0"/>
              <a:t>&amp;</a:t>
            </a:r>
            <a:r>
              <a:rPr lang="cs-CZ" sz="3000" dirty="0" err="1" smtClean="0"/>
              <a:t>gbv</a:t>
            </a:r>
            <a:r>
              <a:rPr lang="cs-CZ" sz="3000" dirty="0" smtClean="0"/>
              <a:t>=2&amp;</a:t>
            </a:r>
            <a:r>
              <a:rPr lang="cs-CZ" sz="3000" dirty="0" err="1" smtClean="0"/>
              <a:t>biw</a:t>
            </a:r>
            <a:r>
              <a:rPr lang="cs-CZ" sz="3000" dirty="0" smtClean="0"/>
              <a:t>=1192&amp;</a:t>
            </a:r>
            <a:r>
              <a:rPr lang="cs-CZ" sz="3000" dirty="0" err="1" smtClean="0"/>
              <a:t>bih</a:t>
            </a:r>
            <a:r>
              <a:rPr lang="cs-CZ" sz="3000" dirty="0" smtClean="0"/>
              <a:t>=521&amp;</a:t>
            </a:r>
            <a:r>
              <a:rPr lang="cs-CZ" sz="3000" dirty="0" err="1" smtClean="0"/>
              <a:t>tbm</a:t>
            </a:r>
            <a:r>
              <a:rPr lang="cs-CZ" sz="3000" dirty="0" smtClean="0"/>
              <a:t>=</a:t>
            </a:r>
            <a:r>
              <a:rPr lang="cs-CZ" sz="3000" dirty="0" err="1" smtClean="0"/>
              <a:t>isch</a:t>
            </a:r>
            <a:r>
              <a:rPr lang="cs-CZ" sz="3000" dirty="0" smtClean="0"/>
              <a:t>&amp;</a:t>
            </a:r>
            <a:r>
              <a:rPr lang="cs-CZ" sz="3000" dirty="0" err="1" smtClean="0"/>
              <a:t>tbnid</a:t>
            </a:r>
            <a:r>
              <a:rPr lang="cs-CZ" sz="3000" dirty="0" smtClean="0"/>
              <a:t>=ghkrERJ6w4t5-M:&amp;</a:t>
            </a:r>
            <a:r>
              <a:rPr lang="cs-CZ" sz="3000" dirty="0" err="1" smtClean="0"/>
              <a:t>imgrefurl</a:t>
            </a:r>
            <a:r>
              <a:rPr lang="cs-CZ" sz="3000" dirty="0" smtClean="0"/>
              <a:t>=http://www.</a:t>
            </a:r>
            <a:r>
              <a:rPr lang="cs-CZ" sz="3000" dirty="0" err="1" smtClean="0"/>
              <a:t>vlahova.cz</a:t>
            </a:r>
            <a:r>
              <a:rPr lang="cs-CZ" sz="3000" dirty="0" smtClean="0"/>
              <a:t>/</a:t>
            </a:r>
            <a:r>
              <a:rPr lang="cs-CZ" sz="3000" dirty="0" err="1" smtClean="0"/>
              <a:t>cs</a:t>
            </a:r>
            <a:r>
              <a:rPr lang="cs-CZ" sz="3000" dirty="0" smtClean="0"/>
              <a:t>/</a:t>
            </a:r>
            <a:r>
              <a:rPr lang="cs-CZ" sz="3000" dirty="0" err="1" smtClean="0"/>
              <a:t>naramkove</a:t>
            </a:r>
            <a:r>
              <a:rPr lang="cs-CZ" sz="3000" dirty="0" smtClean="0"/>
              <a:t>-hodinky-</a:t>
            </a:r>
            <a:r>
              <a:rPr lang="cs-CZ" sz="3000" dirty="0" err="1" smtClean="0"/>
              <a:t>jvd</a:t>
            </a:r>
            <a:r>
              <a:rPr lang="cs-CZ" sz="3000" dirty="0" smtClean="0"/>
              <a:t>-a29-1.html&amp;</a:t>
            </a:r>
            <a:r>
              <a:rPr lang="cs-CZ" sz="3000" dirty="0" err="1" smtClean="0"/>
              <a:t>docid</a:t>
            </a:r>
            <a:r>
              <a:rPr lang="cs-CZ" sz="3000" dirty="0" smtClean="0"/>
              <a:t>=upHQU4coVKe4TM&amp;</a:t>
            </a:r>
            <a:r>
              <a:rPr lang="cs-CZ" sz="3000" dirty="0" err="1" smtClean="0"/>
              <a:t>imgurl</a:t>
            </a:r>
            <a:r>
              <a:rPr lang="cs-CZ" sz="3000" dirty="0" smtClean="0"/>
              <a:t>=http://www.</a:t>
            </a:r>
            <a:r>
              <a:rPr lang="cs-CZ" sz="3000" dirty="0" err="1" smtClean="0"/>
              <a:t>vlahova.cz</a:t>
            </a:r>
            <a:r>
              <a:rPr lang="cs-CZ" sz="3000" dirty="0" smtClean="0"/>
              <a:t>/soubory/katalog/5/</a:t>
            </a:r>
            <a:r>
              <a:rPr lang="cs-CZ" sz="3000" dirty="0" err="1" smtClean="0"/>
              <a:t>naramkove</a:t>
            </a:r>
            <a:r>
              <a:rPr lang="cs-CZ" sz="3000" dirty="0" smtClean="0"/>
              <a:t>-hodinky-</a:t>
            </a:r>
            <a:r>
              <a:rPr lang="cs-CZ" sz="3000" dirty="0" err="1" smtClean="0"/>
              <a:t>jvd</a:t>
            </a:r>
            <a:r>
              <a:rPr lang="cs-CZ" sz="3000" dirty="0" smtClean="0"/>
              <a:t>-a29-1-j1v.jpg&amp;w=324&amp;h=600&amp;</a:t>
            </a:r>
            <a:r>
              <a:rPr lang="cs-CZ" sz="3000" dirty="0" err="1" smtClean="0"/>
              <a:t>ei</a:t>
            </a:r>
            <a:r>
              <a:rPr lang="cs-CZ" sz="3000" dirty="0" smtClean="0"/>
              <a:t>=nLART739CcvT4QSPuJSMBA&amp;zoom=1&amp;</a:t>
            </a:r>
            <a:r>
              <a:rPr lang="cs-CZ" sz="3000" dirty="0" err="1" smtClean="0"/>
              <a:t>iact</a:t>
            </a:r>
            <a:r>
              <a:rPr lang="cs-CZ" sz="3000" dirty="0" smtClean="0"/>
              <a:t>=</a:t>
            </a:r>
            <a:r>
              <a:rPr lang="cs-CZ" sz="3000" dirty="0" err="1" smtClean="0"/>
              <a:t>rc</a:t>
            </a:r>
            <a:r>
              <a:rPr lang="cs-CZ" sz="3000" dirty="0" smtClean="0"/>
              <a:t>&amp;dur=234&amp;</a:t>
            </a:r>
            <a:r>
              <a:rPr lang="cs-CZ" sz="3000" dirty="0" err="1" smtClean="0"/>
              <a:t>sig</a:t>
            </a:r>
            <a:r>
              <a:rPr lang="cs-CZ" sz="3000" dirty="0" smtClean="0"/>
              <a:t>=103603217643259461057&amp;</a:t>
            </a:r>
            <a:r>
              <a:rPr lang="cs-CZ" sz="3000" dirty="0" err="1" smtClean="0"/>
              <a:t>page</a:t>
            </a:r>
            <a:r>
              <a:rPr lang="cs-CZ" sz="3000" dirty="0" smtClean="0"/>
              <a:t>=1&amp;</a:t>
            </a:r>
            <a:r>
              <a:rPr lang="cs-CZ" sz="3000" dirty="0" err="1" smtClean="0"/>
              <a:t>tbnh</a:t>
            </a:r>
            <a:r>
              <a:rPr lang="cs-CZ" sz="3000" dirty="0" smtClean="0"/>
              <a:t>=136&amp;</a:t>
            </a:r>
            <a:r>
              <a:rPr lang="cs-CZ" sz="3000" dirty="0" err="1" smtClean="0"/>
              <a:t>tbnw</a:t>
            </a:r>
            <a:r>
              <a:rPr lang="cs-CZ" sz="3000" dirty="0" smtClean="0"/>
              <a:t>=73&amp;start=0&amp;</a:t>
            </a:r>
            <a:r>
              <a:rPr lang="cs-CZ" sz="3000" dirty="0" err="1" smtClean="0"/>
              <a:t>ndsp</a:t>
            </a:r>
            <a:r>
              <a:rPr lang="cs-CZ" sz="3000" dirty="0" smtClean="0"/>
              <a:t>=14&amp;</a:t>
            </a:r>
            <a:r>
              <a:rPr lang="cs-CZ" sz="3000" dirty="0" err="1" smtClean="0"/>
              <a:t>ved</a:t>
            </a:r>
            <a:r>
              <a:rPr lang="cs-CZ" sz="3000" dirty="0" smtClean="0"/>
              <a:t>=1t:429,r:1,s:0&amp;</a:t>
            </a:r>
            <a:r>
              <a:rPr lang="cs-CZ" sz="3000" dirty="0" err="1" smtClean="0"/>
              <a:t>tx</a:t>
            </a:r>
            <a:r>
              <a:rPr lang="cs-CZ" sz="3000" dirty="0" smtClean="0"/>
              <a:t>=27&amp;ty=51 </a:t>
            </a:r>
          </a:p>
          <a:p>
            <a:endParaRPr lang="cs-CZ" sz="3000" dirty="0" smtClean="0"/>
          </a:p>
          <a:p>
            <a:r>
              <a:rPr lang="cs-CZ" sz="3000" dirty="0" smtClean="0"/>
              <a:t>Kapesní hodinky. 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 [online]. 2010 [cit. 2012-01-14]. Dostupné z: http://www.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/</a:t>
            </a:r>
            <a:r>
              <a:rPr lang="cs-CZ" sz="3000" dirty="0" err="1" smtClean="0"/>
              <a:t>imgres</a:t>
            </a:r>
            <a:r>
              <a:rPr lang="cs-CZ" sz="3000" dirty="0" smtClean="0"/>
              <a:t>?q=</a:t>
            </a:r>
            <a:r>
              <a:rPr lang="cs-CZ" sz="3000" dirty="0" err="1" smtClean="0"/>
              <a:t>kapesn</a:t>
            </a:r>
            <a:r>
              <a:rPr lang="cs-CZ" sz="3000" dirty="0" smtClean="0"/>
              <a:t>%C3%AD+hodinky&amp;</a:t>
            </a:r>
            <a:r>
              <a:rPr lang="cs-CZ" sz="3000" dirty="0" err="1" smtClean="0"/>
              <a:t>hl</a:t>
            </a:r>
            <a:r>
              <a:rPr lang="cs-CZ" sz="3000" dirty="0" smtClean="0"/>
              <a:t>=</a:t>
            </a:r>
            <a:r>
              <a:rPr lang="cs-CZ" sz="3000" dirty="0" err="1" smtClean="0"/>
              <a:t>cs</a:t>
            </a:r>
            <a:r>
              <a:rPr lang="cs-CZ" sz="3000" dirty="0" smtClean="0"/>
              <a:t>&amp;</a:t>
            </a:r>
            <a:r>
              <a:rPr lang="cs-CZ" sz="3000" dirty="0" err="1" smtClean="0"/>
              <a:t>gbv</a:t>
            </a:r>
            <a:r>
              <a:rPr lang="cs-CZ" sz="3000" dirty="0" smtClean="0"/>
              <a:t>=2&amp;</a:t>
            </a:r>
            <a:r>
              <a:rPr lang="cs-CZ" sz="3000" dirty="0" err="1" smtClean="0"/>
              <a:t>biw</a:t>
            </a:r>
            <a:r>
              <a:rPr lang="cs-CZ" sz="3000" dirty="0" smtClean="0"/>
              <a:t>=1192&amp;</a:t>
            </a:r>
            <a:r>
              <a:rPr lang="cs-CZ" sz="3000" dirty="0" err="1" smtClean="0"/>
              <a:t>bih</a:t>
            </a:r>
            <a:r>
              <a:rPr lang="cs-CZ" sz="3000" dirty="0" smtClean="0"/>
              <a:t>=521&amp;</a:t>
            </a:r>
            <a:r>
              <a:rPr lang="cs-CZ" sz="3000" dirty="0" err="1" smtClean="0"/>
              <a:t>tbm</a:t>
            </a:r>
            <a:r>
              <a:rPr lang="cs-CZ" sz="3000" dirty="0" smtClean="0"/>
              <a:t>=</a:t>
            </a:r>
            <a:r>
              <a:rPr lang="cs-CZ" sz="3000" dirty="0" err="1" smtClean="0"/>
              <a:t>isch</a:t>
            </a:r>
            <a:r>
              <a:rPr lang="cs-CZ" sz="3000" dirty="0" smtClean="0"/>
              <a:t>&amp;</a:t>
            </a:r>
            <a:r>
              <a:rPr lang="cs-CZ" sz="3000" dirty="0" err="1" smtClean="0"/>
              <a:t>tbnid</a:t>
            </a:r>
            <a:r>
              <a:rPr lang="cs-CZ" sz="3000" dirty="0" smtClean="0"/>
              <a:t>=of0sc2wVaF6IxM:&amp;</a:t>
            </a:r>
            <a:r>
              <a:rPr lang="cs-CZ" sz="3000" dirty="0" err="1" smtClean="0"/>
              <a:t>imgrefurl</a:t>
            </a:r>
            <a:r>
              <a:rPr lang="cs-CZ" sz="3000" dirty="0" smtClean="0"/>
              <a:t>=http://www.</a:t>
            </a:r>
            <a:r>
              <a:rPr lang="cs-CZ" sz="3000" dirty="0" err="1" smtClean="0"/>
              <a:t>extradarek.cz</a:t>
            </a:r>
            <a:r>
              <a:rPr lang="cs-CZ" sz="3000" dirty="0" smtClean="0"/>
              <a:t>/produkt/</a:t>
            </a:r>
            <a:r>
              <a:rPr lang="cs-CZ" sz="3000" dirty="0" err="1" smtClean="0"/>
              <a:t>kapesni</a:t>
            </a:r>
            <a:r>
              <a:rPr lang="cs-CZ" sz="3000" dirty="0" smtClean="0"/>
              <a:t>-hodinky-orient-express/42/&amp;</a:t>
            </a:r>
            <a:r>
              <a:rPr lang="cs-CZ" sz="3000" dirty="0" err="1" smtClean="0"/>
              <a:t>docid</a:t>
            </a:r>
            <a:r>
              <a:rPr lang="cs-CZ" sz="3000" dirty="0" smtClean="0"/>
              <a:t>=</a:t>
            </a:r>
            <a:r>
              <a:rPr lang="cs-CZ" sz="3000" dirty="0" err="1" smtClean="0"/>
              <a:t>nbIDMvGrJIxKpM</a:t>
            </a:r>
            <a:r>
              <a:rPr lang="cs-CZ" sz="3000" dirty="0" smtClean="0"/>
              <a:t>&amp;</a:t>
            </a:r>
            <a:r>
              <a:rPr lang="cs-CZ" sz="3000" dirty="0" err="1" smtClean="0"/>
              <a:t>imgurl</a:t>
            </a:r>
            <a:r>
              <a:rPr lang="cs-CZ" sz="3000" dirty="0" smtClean="0"/>
              <a:t>=http://www.</a:t>
            </a:r>
            <a:r>
              <a:rPr lang="cs-CZ" sz="3000" dirty="0" err="1" smtClean="0"/>
              <a:t>extradarek.cz</a:t>
            </a:r>
            <a:r>
              <a:rPr lang="cs-CZ" sz="3000" dirty="0" smtClean="0"/>
              <a:t>/</a:t>
            </a:r>
            <a:r>
              <a:rPr lang="cs-CZ" sz="3000" dirty="0" err="1" smtClean="0"/>
              <a:t>uploaded</a:t>
            </a:r>
            <a:r>
              <a:rPr lang="cs-CZ" sz="3000" dirty="0" smtClean="0"/>
              <a:t>/</a:t>
            </a:r>
            <a:r>
              <a:rPr lang="cs-CZ" sz="3000" dirty="0" err="1" smtClean="0"/>
              <a:t>shop</a:t>
            </a:r>
            <a:r>
              <a:rPr lang="cs-CZ" sz="3000" dirty="0" smtClean="0"/>
              <a:t>_</a:t>
            </a:r>
            <a:r>
              <a:rPr lang="cs-CZ" sz="3000" dirty="0" err="1" smtClean="0"/>
              <a:t>products</a:t>
            </a:r>
            <a:r>
              <a:rPr lang="cs-CZ" sz="3000" dirty="0" smtClean="0"/>
              <a:t>/</a:t>
            </a:r>
            <a:r>
              <a:rPr lang="cs-CZ" sz="3000" dirty="0" err="1" smtClean="0"/>
              <a:t>large</a:t>
            </a:r>
            <a:r>
              <a:rPr lang="cs-CZ" sz="3000" dirty="0" smtClean="0"/>
              <a:t>/</a:t>
            </a:r>
            <a:r>
              <a:rPr lang="cs-CZ" sz="3000" dirty="0" err="1" smtClean="0"/>
              <a:t>fastest</a:t>
            </a:r>
            <a:r>
              <a:rPr lang="cs-CZ" sz="3000" dirty="0" smtClean="0"/>
              <a:t>_solution47f3bf4e97a9b.jpg&amp;w=600&amp;h=389&amp;</a:t>
            </a:r>
            <a:r>
              <a:rPr lang="cs-CZ" sz="3000" dirty="0" err="1" smtClean="0"/>
              <a:t>ei</a:t>
            </a:r>
            <a:r>
              <a:rPr lang="cs-CZ" sz="3000" dirty="0" smtClean="0"/>
              <a:t>=</a:t>
            </a:r>
            <a:r>
              <a:rPr lang="cs-CZ" sz="3000" dirty="0" err="1" smtClean="0"/>
              <a:t>MbERT</a:t>
            </a:r>
            <a:r>
              <a:rPr lang="cs-CZ" sz="3000" dirty="0" smtClean="0"/>
              <a:t>-rvBubi4QSettgr&amp;zoom=1&amp;</a:t>
            </a:r>
            <a:r>
              <a:rPr lang="cs-CZ" sz="3000" dirty="0" err="1" smtClean="0"/>
              <a:t>iact</a:t>
            </a:r>
            <a:r>
              <a:rPr lang="cs-CZ" sz="3000" dirty="0" smtClean="0"/>
              <a:t>=</a:t>
            </a:r>
            <a:r>
              <a:rPr lang="cs-CZ" sz="3000" dirty="0" err="1" smtClean="0"/>
              <a:t>hc</a:t>
            </a:r>
            <a:r>
              <a:rPr lang="cs-CZ" sz="3000" dirty="0" smtClean="0"/>
              <a:t>&amp;</a:t>
            </a:r>
            <a:r>
              <a:rPr lang="cs-CZ" sz="3000" dirty="0" err="1" smtClean="0"/>
              <a:t>vpx</a:t>
            </a:r>
            <a:r>
              <a:rPr lang="cs-CZ" sz="3000" dirty="0" smtClean="0"/>
              <a:t>=361&amp;</a:t>
            </a:r>
            <a:r>
              <a:rPr lang="cs-CZ" sz="3000" dirty="0" err="1" smtClean="0"/>
              <a:t>vpy</a:t>
            </a:r>
            <a:r>
              <a:rPr lang="cs-CZ" sz="3000" dirty="0" smtClean="0"/>
              <a:t>=83&amp;dur=250&amp;</a:t>
            </a:r>
            <a:r>
              <a:rPr lang="cs-CZ" sz="3000" dirty="0" err="1" smtClean="0"/>
              <a:t>hovh</a:t>
            </a:r>
            <a:r>
              <a:rPr lang="cs-CZ" sz="3000" dirty="0" smtClean="0"/>
              <a:t>=181&amp;</a:t>
            </a:r>
            <a:r>
              <a:rPr lang="cs-CZ" sz="3000" dirty="0" err="1" smtClean="0"/>
              <a:t>hovw</a:t>
            </a:r>
            <a:r>
              <a:rPr lang="cs-CZ" sz="3000" dirty="0" smtClean="0"/>
              <a:t>=279&amp;</a:t>
            </a:r>
            <a:r>
              <a:rPr lang="cs-CZ" sz="3000" dirty="0" err="1" smtClean="0"/>
              <a:t>tx</a:t>
            </a:r>
            <a:r>
              <a:rPr lang="cs-CZ" sz="3000" dirty="0" smtClean="0"/>
              <a:t>=129&amp;ty=132&amp;</a:t>
            </a:r>
            <a:r>
              <a:rPr lang="cs-CZ" sz="3000" dirty="0" err="1" smtClean="0"/>
              <a:t>sig</a:t>
            </a:r>
            <a:r>
              <a:rPr lang="cs-CZ" sz="3000" dirty="0" smtClean="0"/>
              <a:t>=103603217643259461057&amp;</a:t>
            </a:r>
            <a:r>
              <a:rPr lang="cs-CZ" sz="3000" dirty="0" err="1" smtClean="0"/>
              <a:t>page</a:t>
            </a:r>
            <a:r>
              <a:rPr lang="cs-CZ" sz="3000" dirty="0" smtClean="0"/>
              <a:t>=1&amp;</a:t>
            </a:r>
            <a:r>
              <a:rPr lang="cs-CZ" sz="3000" dirty="0" err="1" smtClean="0"/>
              <a:t>tbnh</a:t>
            </a:r>
            <a:r>
              <a:rPr lang="cs-CZ" sz="3000" dirty="0" smtClean="0"/>
              <a:t>=130&amp;</a:t>
            </a:r>
            <a:r>
              <a:rPr lang="cs-CZ" sz="3000" dirty="0" err="1" smtClean="0"/>
              <a:t>tbnw</a:t>
            </a:r>
            <a:r>
              <a:rPr lang="cs-CZ" sz="3000" dirty="0" smtClean="0"/>
              <a:t>=201&amp;start=0&amp;</a:t>
            </a:r>
            <a:r>
              <a:rPr lang="cs-CZ" sz="3000" dirty="0" err="1" smtClean="0"/>
              <a:t>ndsp</a:t>
            </a:r>
            <a:r>
              <a:rPr lang="cs-CZ" sz="3000" dirty="0" smtClean="0"/>
              <a:t>=12&amp;</a:t>
            </a:r>
            <a:r>
              <a:rPr lang="cs-CZ" sz="3000" dirty="0" err="1" smtClean="0"/>
              <a:t>ved</a:t>
            </a:r>
            <a:r>
              <a:rPr lang="cs-CZ" sz="3000" dirty="0" smtClean="0"/>
              <a:t>=1t:429,r:2,s:0 </a:t>
            </a:r>
          </a:p>
          <a:p>
            <a:endParaRPr lang="cs-CZ" sz="3000" dirty="0" smtClean="0"/>
          </a:p>
          <a:p>
            <a:r>
              <a:rPr lang="cs-CZ" sz="3000" dirty="0" smtClean="0"/>
              <a:t>Budík. 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 [online]. 2010 [cit. 2012-01-14]. Dostupné z: http://www.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/</a:t>
            </a:r>
            <a:r>
              <a:rPr lang="cs-CZ" sz="3000" dirty="0" err="1" smtClean="0"/>
              <a:t>imgres</a:t>
            </a:r>
            <a:r>
              <a:rPr lang="cs-CZ" sz="3000" dirty="0" smtClean="0"/>
              <a:t>?q=bud%C3%</a:t>
            </a:r>
            <a:r>
              <a:rPr lang="cs-CZ" sz="3000" dirty="0" err="1" smtClean="0"/>
              <a:t>ADk</a:t>
            </a:r>
            <a:r>
              <a:rPr lang="cs-CZ" sz="3000" dirty="0" smtClean="0"/>
              <a:t>&amp;</a:t>
            </a:r>
            <a:r>
              <a:rPr lang="cs-CZ" sz="3000" dirty="0" err="1" smtClean="0"/>
              <a:t>hl</a:t>
            </a:r>
            <a:r>
              <a:rPr lang="cs-CZ" sz="3000" dirty="0" smtClean="0"/>
              <a:t>=</a:t>
            </a:r>
            <a:r>
              <a:rPr lang="cs-CZ" sz="3000" dirty="0" err="1" smtClean="0"/>
              <a:t>cs</a:t>
            </a:r>
            <a:r>
              <a:rPr lang="cs-CZ" sz="3000" dirty="0" smtClean="0"/>
              <a:t>&amp;</a:t>
            </a:r>
            <a:r>
              <a:rPr lang="cs-CZ" sz="3000" dirty="0" err="1" smtClean="0"/>
              <a:t>gbv</a:t>
            </a:r>
            <a:r>
              <a:rPr lang="cs-CZ" sz="3000" dirty="0" smtClean="0"/>
              <a:t>=2&amp;</a:t>
            </a:r>
            <a:r>
              <a:rPr lang="cs-CZ" sz="3000" dirty="0" err="1" smtClean="0"/>
              <a:t>biw</a:t>
            </a:r>
            <a:r>
              <a:rPr lang="cs-CZ" sz="3000" dirty="0" smtClean="0"/>
              <a:t>=1192&amp;</a:t>
            </a:r>
            <a:r>
              <a:rPr lang="cs-CZ" sz="3000" dirty="0" err="1" smtClean="0"/>
              <a:t>bih</a:t>
            </a:r>
            <a:r>
              <a:rPr lang="cs-CZ" sz="3000" dirty="0" smtClean="0"/>
              <a:t>=521&amp;</a:t>
            </a:r>
            <a:r>
              <a:rPr lang="cs-CZ" sz="3000" dirty="0" err="1" smtClean="0"/>
              <a:t>tbm</a:t>
            </a:r>
            <a:r>
              <a:rPr lang="cs-CZ" sz="3000" dirty="0" smtClean="0"/>
              <a:t>=</a:t>
            </a:r>
            <a:r>
              <a:rPr lang="cs-CZ" sz="3000" dirty="0" err="1" smtClean="0"/>
              <a:t>isch</a:t>
            </a:r>
            <a:r>
              <a:rPr lang="cs-CZ" sz="3000" dirty="0" smtClean="0"/>
              <a:t>&amp;</a:t>
            </a:r>
            <a:r>
              <a:rPr lang="cs-CZ" sz="3000" dirty="0" err="1" smtClean="0"/>
              <a:t>tbnid</a:t>
            </a:r>
            <a:r>
              <a:rPr lang="cs-CZ" sz="3000" dirty="0" smtClean="0"/>
              <a:t>=Od565D_DCyt20M:&amp;</a:t>
            </a:r>
            <a:r>
              <a:rPr lang="cs-CZ" sz="3000" dirty="0" err="1" smtClean="0"/>
              <a:t>imgrefurl</a:t>
            </a:r>
            <a:r>
              <a:rPr lang="cs-CZ" sz="3000" dirty="0" smtClean="0"/>
              <a:t>=http://pretaktovani.cz/text/mp3-budik.php&amp;docid=2e5e62Qp8WwTQM&amp;imgurl=http://pretaktovani.cz/text/obr3/original/mp3-budik1.jpg&amp;w=600&amp;h=600&amp;ei=g7ERT7_RKqej4gSc8K3QAw&amp;zoom=1&amp;iact=hc&amp;vpx=403&amp;vpy=13&amp;dur=2901&amp;hovh=225&amp;hovw=225&amp;tx=155&amp;ty=152&amp;sig=103603217643259461057&amp;page=1&amp;tbnh=135&amp;tbnw=135&amp;start=0&amp;ndsp=13&amp;ved=1t:429,r:2,s:0 </a:t>
            </a:r>
          </a:p>
          <a:p>
            <a:pPr>
              <a:buNone/>
            </a:pPr>
            <a:r>
              <a:rPr lang="cs-CZ" sz="3000" dirty="0" smtClean="0"/>
              <a:t> </a:t>
            </a:r>
          </a:p>
          <a:p>
            <a:r>
              <a:rPr lang="cs-CZ" sz="3000" dirty="0" smtClean="0"/>
              <a:t>Budík. 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 [online]. 2010 [cit. 2012-01-14]. Dostupné z: http://www.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/</a:t>
            </a:r>
            <a:r>
              <a:rPr lang="cs-CZ" sz="3000" dirty="0" err="1" smtClean="0"/>
              <a:t>imgres</a:t>
            </a:r>
            <a:r>
              <a:rPr lang="cs-CZ" sz="3000" dirty="0" smtClean="0"/>
              <a:t>?q=bud%C3%</a:t>
            </a:r>
            <a:r>
              <a:rPr lang="cs-CZ" sz="3000" dirty="0" err="1" smtClean="0"/>
              <a:t>ADk</a:t>
            </a:r>
            <a:r>
              <a:rPr lang="cs-CZ" sz="3000" dirty="0" smtClean="0"/>
              <a:t>&amp;</a:t>
            </a:r>
            <a:r>
              <a:rPr lang="cs-CZ" sz="3000" dirty="0" err="1" smtClean="0"/>
              <a:t>hl</a:t>
            </a:r>
            <a:r>
              <a:rPr lang="cs-CZ" sz="3000" dirty="0" smtClean="0"/>
              <a:t>=</a:t>
            </a:r>
            <a:r>
              <a:rPr lang="cs-CZ" sz="3000" dirty="0" err="1" smtClean="0"/>
              <a:t>cs</a:t>
            </a:r>
            <a:r>
              <a:rPr lang="cs-CZ" sz="3000" dirty="0" smtClean="0"/>
              <a:t>&amp;</a:t>
            </a:r>
            <a:r>
              <a:rPr lang="cs-CZ" sz="3000" dirty="0" err="1" smtClean="0"/>
              <a:t>gbv</a:t>
            </a:r>
            <a:r>
              <a:rPr lang="cs-CZ" sz="3000" dirty="0" smtClean="0"/>
              <a:t>=2&amp;</a:t>
            </a:r>
            <a:r>
              <a:rPr lang="cs-CZ" sz="3000" dirty="0" err="1" smtClean="0"/>
              <a:t>biw</a:t>
            </a:r>
            <a:r>
              <a:rPr lang="cs-CZ" sz="3000" dirty="0" smtClean="0"/>
              <a:t>=1192&amp;</a:t>
            </a:r>
            <a:r>
              <a:rPr lang="cs-CZ" sz="3000" dirty="0" err="1" smtClean="0"/>
              <a:t>bih</a:t>
            </a:r>
            <a:r>
              <a:rPr lang="cs-CZ" sz="3000" dirty="0" smtClean="0"/>
              <a:t>=521&amp;</a:t>
            </a:r>
            <a:r>
              <a:rPr lang="cs-CZ" sz="3000" dirty="0" err="1" smtClean="0"/>
              <a:t>tbm</a:t>
            </a:r>
            <a:r>
              <a:rPr lang="cs-CZ" sz="3000" dirty="0" smtClean="0"/>
              <a:t>=</a:t>
            </a:r>
            <a:r>
              <a:rPr lang="cs-CZ" sz="3000" dirty="0" err="1" smtClean="0"/>
              <a:t>isch</a:t>
            </a:r>
            <a:r>
              <a:rPr lang="cs-CZ" sz="3000" dirty="0" smtClean="0"/>
              <a:t>&amp;</a:t>
            </a:r>
            <a:r>
              <a:rPr lang="cs-CZ" sz="3000" dirty="0" err="1" smtClean="0"/>
              <a:t>tbnid</a:t>
            </a:r>
            <a:r>
              <a:rPr lang="cs-CZ" sz="3000" dirty="0" smtClean="0"/>
              <a:t>=3hQ17mY7e173nM:&amp;</a:t>
            </a:r>
            <a:r>
              <a:rPr lang="cs-CZ" sz="3000" dirty="0" err="1" smtClean="0"/>
              <a:t>imgrefurl</a:t>
            </a:r>
            <a:r>
              <a:rPr lang="cs-CZ" sz="3000" dirty="0" smtClean="0"/>
              <a:t>=http://www.hodiny-</a:t>
            </a:r>
            <a:r>
              <a:rPr lang="cs-CZ" sz="3000" dirty="0" err="1" smtClean="0"/>
              <a:t>budiky.cz</a:t>
            </a:r>
            <a:r>
              <a:rPr lang="cs-CZ" sz="3000" dirty="0" smtClean="0"/>
              <a:t>/</a:t>
            </a:r>
            <a:r>
              <a:rPr lang="cs-CZ" sz="3000" dirty="0" err="1" smtClean="0"/>
              <a:t>budiky</a:t>
            </a:r>
            <a:r>
              <a:rPr lang="cs-CZ" sz="3000" dirty="0" smtClean="0"/>
              <a:t>/</a:t>
            </a:r>
            <a:r>
              <a:rPr lang="cs-CZ" sz="3000" dirty="0" err="1" smtClean="0"/>
              <a:t>sitove</a:t>
            </a:r>
            <a:r>
              <a:rPr lang="cs-CZ" sz="3000" dirty="0" smtClean="0"/>
              <a:t>-</a:t>
            </a:r>
            <a:r>
              <a:rPr lang="cs-CZ" sz="3000" dirty="0" err="1" smtClean="0"/>
              <a:t>budiky</a:t>
            </a:r>
            <a:r>
              <a:rPr lang="cs-CZ" sz="3000" dirty="0" smtClean="0"/>
              <a:t>/</a:t>
            </a:r>
            <a:r>
              <a:rPr lang="cs-CZ" sz="3000" dirty="0" err="1" smtClean="0"/>
              <a:t>digitalni</a:t>
            </a:r>
            <a:r>
              <a:rPr lang="cs-CZ" sz="3000" dirty="0" smtClean="0"/>
              <a:t>-</a:t>
            </a:r>
            <a:r>
              <a:rPr lang="cs-CZ" sz="3000" dirty="0" err="1" smtClean="0"/>
              <a:t>budik</a:t>
            </a:r>
            <a:r>
              <a:rPr lang="cs-CZ" sz="3000" dirty="0" smtClean="0"/>
              <a:t>-s-projekci-vsb109-2.html&amp;</a:t>
            </a:r>
            <a:r>
              <a:rPr lang="cs-CZ" sz="3000" dirty="0" err="1" smtClean="0"/>
              <a:t>docid</a:t>
            </a:r>
            <a:r>
              <a:rPr lang="cs-CZ" sz="3000" dirty="0" smtClean="0"/>
              <a:t>=p0s0u5rsywDDHM&amp;</a:t>
            </a:r>
            <a:r>
              <a:rPr lang="cs-CZ" sz="3000" dirty="0" err="1" smtClean="0"/>
              <a:t>imgurl</a:t>
            </a:r>
            <a:r>
              <a:rPr lang="cs-CZ" sz="3000" dirty="0" smtClean="0"/>
              <a:t>=http://www.hodiny-</a:t>
            </a:r>
            <a:r>
              <a:rPr lang="cs-CZ" sz="3000" dirty="0" err="1" smtClean="0"/>
              <a:t>budiky.cz</a:t>
            </a:r>
            <a:r>
              <a:rPr lang="cs-CZ" sz="3000" dirty="0" smtClean="0"/>
              <a:t>/</a:t>
            </a:r>
            <a:r>
              <a:rPr lang="cs-CZ" sz="3000" dirty="0" err="1" smtClean="0"/>
              <a:t>inshop</a:t>
            </a:r>
            <a:r>
              <a:rPr lang="cs-CZ" sz="3000" dirty="0" smtClean="0"/>
              <a:t>/</a:t>
            </a:r>
            <a:r>
              <a:rPr lang="cs-CZ" sz="3000" dirty="0" err="1" smtClean="0"/>
              <a:t>pictures</a:t>
            </a:r>
            <a:r>
              <a:rPr lang="cs-CZ" sz="3000" dirty="0" smtClean="0"/>
              <a:t>/</a:t>
            </a:r>
            <a:r>
              <a:rPr lang="cs-CZ" sz="3000" dirty="0" err="1" smtClean="0"/>
              <a:t>store</a:t>
            </a:r>
            <a:r>
              <a:rPr lang="cs-CZ" sz="3000" dirty="0" smtClean="0"/>
              <a:t>/SB109.1.jpg&amp;w=640&amp;h=564&amp;</a:t>
            </a:r>
            <a:r>
              <a:rPr lang="cs-CZ" sz="3000" dirty="0" err="1" smtClean="0"/>
              <a:t>ei</a:t>
            </a:r>
            <a:r>
              <a:rPr lang="cs-CZ" sz="3000" dirty="0" smtClean="0"/>
              <a:t>=g7ERT7_RKqej4gSc8K3QAw&amp;zoom=1&amp;</a:t>
            </a:r>
            <a:r>
              <a:rPr lang="cs-CZ" sz="3000" dirty="0" err="1" smtClean="0"/>
              <a:t>iact</a:t>
            </a:r>
            <a:r>
              <a:rPr lang="cs-CZ" sz="3000" dirty="0" smtClean="0"/>
              <a:t>=</a:t>
            </a:r>
            <a:r>
              <a:rPr lang="cs-CZ" sz="3000" dirty="0" err="1" smtClean="0"/>
              <a:t>hc</a:t>
            </a:r>
            <a:r>
              <a:rPr lang="cs-CZ" sz="3000" dirty="0" smtClean="0"/>
              <a:t>&amp;</a:t>
            </a:r>
            <a:r>
              <a:rPr lang="cs-CZ" sz="3000" dirty="0" err="1" smtClean="0"/>
              <a:t>vpx</a:t>
            </a:r>
            <a:r>
              <a:rPr lang="cs-CZ" sz="3000" dirty="0" smtClean="0"/>
              <a:t>=95&amp;</a:t>
            </a:r>
            <a:r>
              <a:rPr lang="cs-CZ" sz="3000" dirty="0" err="1" smtClean="0"/>
              <a:t>vpy</a:t>
            </a:r>
            <a:r>
              <a:rPr lang="cs-CZ" sz="3000" dirty="0" smtClean="0"/>
              <a:t>=160&amp;dur=2542&amp;</a:t>
            </a:r>
            <a:r>
              <a:rPr lang="cs-CZ" sz="3000" dirty="0" err="1" smtClean="0"/>
              <a:t>hovh</a:t>
            </a:r>
            <a:r>
              <a:rPr lang="cs-CZ" sz="3000" dirty="0" smtClean="0"/>
              <a:t>=211&amp;</a:t>
            </a:r>
            <a:r>
              <a:rPr lang="cs-CZ" sz="3000" dirty="0" err="1" smtClean="0"/>
              <a:t>hovw</a:t>
            </a:r>
            <a:r>
              <a:rPr lang="cs-CZ" sz="3000" dirty="0" smtClean="0"/>
              <a:t>=239&amp;</a:t>
            </a:r>
            <a:r>
              <a:rPr lang="cs-CZ" sz="3000" dirty="0" err="1" smtClean="0"/>
              <a:t>tx</a:t>
            </a:r>
            <a:r>
              <a:rPr lang="cs-CZ" sz="3000" dirty="0" smtClean="0"/>
              <a:t>=118&amp;ty=124&amp;</a:t>
            </a:r>
            <a:r>
              <a:rPr lang="cs-CZ" sz="3000" dirty="0" err="1" smtClean="0"/>
              <a:t>sig</a:t>
            </a:r>
            <a:r>
              <a:rPr lang="cs-CZ" sz="3000" dirty="0" smtClean="0"/>
              <a:t>=103603217643259461057&amp;</a:t>
            </a:r>
            <a:r>
              <a:rPr lang="cs-CZ" sz="3000" dirty="0" err="1" smtClean="0"/>
              <a:t>page</a:t>
            </a:r>
            <a:r>
              <a:rPr lang="cs-CZ" sz="3000" dirty="0" smtClean="0"/>
              <a:t>=4&amp;</a:t>
            </a:r>
            <a:r>
              <a:rPr lang="cs-CZ" sz="3000" dirty="0" err="1" smtClean="0"/>
              <a:t>tbnh</a:t>
            </a:r>
            <a:r>
              <a:rPr lang="cs-CZ" sz="3000" dirty="0" smtClean="0"/>
              <a:t>=134&amp;</a:t>
            </a:r>
            <a:r>
              <a:rPr lang="cs-CZ" sz="3000" dirty="0" err="1" smtClean="0"/>
              <a:t>tbnw</a:t>
            </a:r>
            <a:r>
              <a:rPr lang="cs-CZ" sz="3000" dirty="0" smtClean="0"/>
              <a:t>=152&amp;</a:t>
            </a:r>
            <a:r>
              <a:rPr lang="cs-CZ" sz="3000" dirty="0" smtClean="0">
                <a:hlinkClick r:id="rId2" action="ppaction://hlinkfile"/>
              </a:rPr>
              <a:t>start=48&amp;</a:t>
            </a:r>
            <a:r>
              <a:rPr lang="cs-CZ" sz="3000" dirty="0" err="1" smtClean="0">
                <a:hlinkClick r:id="rId2" action="ppaction://hlinkfile"/>
              </a:rPr>
              <a:t>ndsp</a:t>
            </a:r>
            <a:r>
              <a:rPr lang="cs-CZ" sz="3000" dirty="0" smtClean="0">
                <a:hlinkClick r:id="rId2" action="ppaction://hlinkfile"/>
              </a:rPr>
              <a:t>=18&amp;</a:t>
            </a:r>
            <a:r>
              <a:rPr lang="cs-CZ" sz="3000" dirty="0" err="1" smtClean="0">
                <a:hlinkClick r:id="rId2" action="ppaction://hlinkfile"/>
              </a:rPr>
              <a:t>ved</a:t>
            </a:r>
            <a:r>
              <a:rPr lang="cs-CZ" sz="3000" dirty="0" smtClean="0">
                <a:hlinkClick r:id="rId2" action="ppaction://hlinkfile"/>
              </a:rPr>
              <a:t>=1t:429,r:6,s:48</a:t>
            </a:r>
            <a:endParaRPr lang="cs-CZ" sz="3000" dirty="0" smtClean="0"/>
          </a:p>
          <a:p>
            <a:endParaRPr lang="cs-CZ" sz="3000" dirty="0" smtClean="0"/>
          </a:p>
          <a:p>
            <a:r>
              <a:rPr lang="cs-CZ" sz="3000" dirty="0" smtClean="0"/>
              <a:t>Sloupové hodiny. 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 [online]. 2010 [cit. 2012-01-14]. Dostupné z: http://www.</a:t>
            </a:r>
            <a:r>
              <a:rPr lang="cs-CZ" sz="3000" dirty="0" err="1" smtClean="0"/>
              <a:t>google.cz</a:t>
            </a:r>
            <a:r>
              <a:rPr lang="cs-CZ" sz="3000" dirty="0" smtClean="0"/>
              <a:t>/</a:t>
            </a:r>
            <a:r>
              <a:rPr lang="cs-CZ" sz="3000" dirty="0" err="1" smtClean="0"/>
              <a:t>imgres</a:t>
            </a:r>
            <a:r>
              <a:rPr lang="cs-CZ" sz="3000" dirty="0" smtClean="0"/>
              <a:t>?q=</a:t>
            </a:r>
            <a:r>
              <a:rPr lang="cs-CZ" sz="3000" dirty="0" err="1" smtClean="0"/>
              <a:t>sloupov</a:t>
            </a:r>
            <a:r>
              <a:rPr lang="cs-CZ" sz="3000" dirty="0" smtClean="0"/>
              <a:t>%C3%A9+hodiny&amp;</a:t>
            </a:r>
            <a:r>
              <a:rPr lang="cs-CZ" sz="3000" dirty="0" err="1" smtClean="0"/>
              <a:t>hl</a:t>
            </a:r>
            <a:r>
              <a:rPr lang="cs-CZ" sz="3000" dirty="0" smtClean="0"/>
              <a:t>=</a:t>
            </a:r>
            <a:r>
              <a:rPr lang="cs-CZ" sz="3000" dirty="0" err="1" smtClean="0"/>
              <a:t>cs</a:t>
            </a:r>
            <a:r>
              <a:rPr lang="cs-CZ" sz="3000" dirty="0" smtClean="0"/>
              <a:t>&amp;</a:t>
            </a:r>
            <a:r>
              <a:rPr lang="cs-CZ" sz="3000" dirty="0" err="1" smtClean="0"/>
              <a:t>gbv</a:t>
            </a:r>
            <a:r>
              <a:rPr lang="cs-CZ" sz="3000" dirty="0" smtClean="0"/>
              <a:t>=2&amp;</a:t>
            </a:r>
            <a:r>
              <a:rPr lang="cs-CZ" sz="3000" dirty="0" err="1" smtClean="0"/>
              <a:t>biw</a:t>
            </a:r>
            <a:r>
              <a:rPr lang="cs-CZ" sz="3000" dirty="0" smtClean="0"/>
              <a:t>=1192&amp;</a:t>
            </a:r>
            <a:r>
              <a:rPr lang="cs-CZ" sz="3000" dirty="0" err="1" smtClean="0"/>
              <a:t>bih</a:t>
            </a:r>
            <a:r>
              <a:rPr lang="cs-CZ" sz="3000" dirty="0" smtClean="0"/>
              <a:t>=521&amp;</a:t>
            </a:r>
            <a:r>
              <a:rPr lang="cs-CZ" sz="3000" dirty="0" err="1" smtClean="0"/>
              <a:t>tbm</a:t>
            </a:r>
            <a:r>
              <a:rPr lang="cs-CZ" sz="3000" dirty="0" smtClean="0"/>
              <a:t>=</a:t>
            </a:r>
            <a:r>
              <a:rPr lang="cs-CZ" sz="3000" dirty="0" err="1" smtClean="0"/>
              <a:t>isch</a:t>
            </a:r>
            <a:r>
              <a:rPr lang="cs-CZ" sz="3000" dirty="0" smtClean="0"/>
              <a:t>&amp;</a:t>
            </a:r>
            <a:r>
              <a:rPr lang="cs-CZ" sz="3000" dirty="0" err="1" smtClean="0"/>
              <a:t>tbnid</a:t>
            </a:r>
            <a:r>
              <a:rPr lang="cs-CZ" sz="3000" dirty="0" smtClean="0"/>
              <a:t>=edmg3ESsCNGUeM:&amp;</a:t>
            </a:r>
            <a:r>
              <a:rPr lang="cs-CZ" sz="3000" dirty="0" err="1" smtClean="0"/>
              <a:t>imgrefurl</a:t>
            </a:r>
            <a:r>
              <a:rPr lang="cs-CZ" sz="3000" dirty="0" smtClean="0"/>
              <a:t>=http://www.</a:t>
            </a:r>
            <a:r>
              <a:rPr lang="cs-CZ" sz="3000" dirty="0" err="1" smtClean="0"/>
              <a:t>mobatime.cz</a:t>
            </a:r>
            <a:r>
              <a:rPr lang="cs-CZ" sz="3000" dirty="0" smtClean="0"/>
              <a:t>/reference/5-</a:t>
            </a:r>
            <a:r>
              <a:rPr lang="cs-CZ" sz="3000" dirty="0" err="1" smtClean="0"/>
              <a:t>analogove</a:t>
            </a:r>
            <a:r>
              <a:rPr lang="cs-CZ" sz="3000" dirty="0" smtClean="0"/>
              <a:t>-</a:t>
            </a:r>
            <a:r>
              <a:rPr lang="cs-CZ" sz="3000" dirty="0" err="1" smtClean="0"/>
              <a:t>exterierove</a:t>
            </a:r>
            <a:r>
              <a:rPr lang="cs-CZ" sz="3000" dirty="0" smtClean="0"/>
              <a:t>-hodiny&amp;</a:t>
            </a:r>
            <a:r>
              <a:rPr lang="cs-CZ" sz="3000" dirty="0" err="1" smtClean="0"/>
              <a:t>docid</a:t>
            </a:r>
            <a:r>
              <a:rPr lang="cs-CZ" sz="3000" dirty="0" smtClean="0"/>
              <a:t>=PSYRMesw6BMuNM&amp;</a:t>
            </a:r>
            <a:r>
              <a:rPr lang="cs-CZ" sz="3000" dirty="0" err="1" smtClean="0"/>
              <a:t>imgurl</a:t>
            </a:r>
            <a:r>
              <a:rPr lang="cs-CZ" sz="3000" dirty="0" smtClean="0"/>
              <a:t>=http://www.</a:t>
            </a:r>
            <a:r>
              <a:rPr lang="cs-CZ" sz="3000" dirty="0" err="1" smtClean="0"/>
              <a:t>mobatime.cz</a:t>
            </a:r>
            <a:r>
              <a:rPr lang="cs-CZ" sz="3000" dirty="0" smtClean="0"/>
              <a:t>/</a:t>
            </a:r>
            <a:r>
              <a:rPr lang="cs-CZ" sz="3000" dirty="0" err="1" smtClean="0"/>
              <a:t>ref</a:t>
            </a:r>
            <a:r>
              <a:rPr lang="cs-CZ" sz="3000" dirty="0" smtClean="0"/>
              <a:t>_</a:t>
            </a:r>
            <a:r>
              <a:rPr lang="cs-CZ" sz="3000" dirty="0" err="1" smtClean="0"/>
              <a:t>img</a:t>
            </a:r>
            <a:r>
              <a:rPr lang="cs-CZ" sz="3000" dirty="0" smtClean="0"/>
              <a:t>/</a:t>
            </a:r>
            <a:r>
              <a:rPr lang="cs-CZ" sz="3000" dirty="0" err="1" smtClean="0"/>
              <a:t>large</a:t>
            </a:r>
            <a:r>
              <a:rPr lang="cs-CZ" sz="3000" dirty="0" smtClean="0"/>
              <a:t>/d6/16/d616280a6296c3001bdfb186c7894a3c.jpg&amp;w=546&amp;h=589&amp;</a:t>
            </a:r>
            <a:r>
              <a:rPr lang="cs-CZ" sz="3000" dirty="0" err="1" smtClean="0"/>
              <a:t>ei</a:t>
            </a:r>
            <a:r>
              <a:rPr lang="cs-CZ" sz="3000" dirty="0" smtClean="0"/>
              <a:t>=OLIRT6fjBcaP4gTj-</a:t>
            </a:r>
            <a:r>
              <a:rPr lang="cs-CZ" sz="3000" dirty="0" err="1" smtClean="0"/>
              <a:t>pHnAw</a:t>
            </a:r>
            <a:r>
              <a:rPr lang="cs-CZ" sz="3000" dirty="0" smtClean="0"/>
              <a:t>&amp;zoom=1&amp;</a:t>
            </a:r>
            <a:r>
              <a:rPr lang="cs-CZ" sz="3000" dirty="0" err="1" smtClean="0"/>
              <a:t>iact</a:t>
            </a:r>
            <a:r>
              <a:rPr lang="cs-CZ" sz="3000" dirty="0" smtClean="0"/>
              <a:t>=</a:t>
            </a:r>
            <a:r>
              <a:rPr lang="cs-CZ" sz="3000" dirty="0" err="1" smtClean="0"/>
              <a:t>hc</a:t>
            </a:r>
            <a:r>
              <a:rPr lang="cs-CZ" sz="3000" dirty="0" smtClean="0"/>
              <a:t>&amp;</a:t>
            </a:r>
            <a:r>
              <a:rPr lang="cs-CZ" sz="3000" dirty="0" err="1" smtClean="0"/>
              <a:t>vpx</a:t>
            </a:r>
            <a:r>
              <a:rPr lang="cs-CZ" sz="3000" dirty="0" smtClean="0"/>
              <a:t>=312&amp;</a:t>
            </a:r>
            <a:r>
              <a:rPr lang="cs-CZ" sz="3000" dirty="0" err="1" smtClean="0"/>
              <a:t>vpy</a:t>
            </a:r>
            <a:r>
              <a:rPr lang="cs-CZ" sz="3000" dirty="0" smtClean="0"/>
              <a:t>=11&amp;dur=1139&amp;</a:t>
            </a:r>
            <a:r>
              <a:rPr lang="cs-CZ" sz="3000" dirty="0" err="1" smtClean="0"/>
              <a:t>hovh</a:t>
            </a:r>
            <a:r>
              <a:rPr lang="cs-CZ" sz="3000" dirty="0" smtClean="0"/>
              <a:t>=233&amp;</a:t>
            </a:r>
            <a:r>
              <a:rPr lang="cs-CZ" sz="3000" dirty="0" err="1" smtClean="0"/>
              <a:t>hovw</a:t>
            </a:r>
            <a:r>
              <a:rPr lang="cs-CZ" sz="3000" dirty="0" smtClean="0"/>
              <a:t>=216&amp;</a:t>
            </a:r>
            <a:r>
              <a:rPr lang="cs-CZ" sz="3000" dirty="0" err="1" smtClean="0"/>
              <a:t>tx</a:t>
            </a:r>
            <a:r>
              <a:rPr lang="cs-CZ" sz="3000" dirty="0" smtClean="0"/>
              <a:t>=132&amp;ty=126&amp;</a:t>
            </a:r>
            <a:r>
              <a:rPr lang="cs-CZ" sz="3000" dirty="0" err="1" smtClean="0"/>
              <a:t>sig</a:t>
            </a:r>
            <a:r>
              <a:rPr lang="cs-CZ" sz="3000" dirty="0" smtClean="0"/>
              <a:t>=103603217643259461057&amp;</a:t>
            </a:r>
            <a:r>
              <a:rPr lang="cs-CZ" sz="3000" dirty="0" err="1" smtClean="0"/>
              <a:t>page</a:t>
            </a:r>
            <a:r>
              <a:rPr lang="cs-CZ" sz="3000" dirty="0" smtClean="0"/>
              <a:t>=1&amp;</a:t>
            </a:r>
            <a:r>
              <a:rPr lang="cs-CZ" sz="3000" dirty="0" err="1" smtClean="0"/>
              <a:t>tbnh</a:t>
            </a:r>
            <a:r>
              <a:rPr lang="cs-CZ" sz="3000" dirty="0" smtClean="0"/>
              <a:t>=150&amp;</a:t>
            </a:r>
            <a:r>
              <a:rPr lang="cs-CZ" sz="3000" dirty="0" err="1" smtClean="0"/>
              <a:t>tbnw</a:t>
            </a:r>
            <a:r>
              <a:rPr lang="cs-CZ" sz="3000" dirty="0" smtClean="0"/>
              <a:t>=139&amp;start=0&amp;</a:t>
            </a:r>
            <a:r>
              <a:rPr lang="cs-CZ" sz="3000" dirty="0" err="1" smtClean="0"/>
              <a:t>ndsp</a:t>
            </a:r>
            <a:r>
              <a:rPr lang="cs-CZ" sz="3000" dirty="0" smtClean="0"/>
              <a:t>=14&amp;</a:t>
            </a:r>
            <a:r>
              <a:rPr lang="cs-CZ" sz="3000" dirty="0" err="1" smtClean="0"/>
              <a:t>ved</a:t>
            </a:r>
            <a:r>
              <a:rPr lang="cs-CZ" sz="3000" dirty="0" smtClean="0"/>
              <a:t>=1t:429,r:8,s:0 </a:t>
            </a:r>
          </a:p>
          <a:p>
            <a:pPr>
              <a:buNone/>
            </a:pPr>
            <a:r>
              <a:rPr lang="cs-CZ" sz="3000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51520" y="260648"/>
            <a:ext cx="8504238" cy="5838527"/>
          </a:xfrm>
        </p:spPr>
        <p:txBody>
          <a:bodyPr>
            <a:normAutofit/>
          </a:bodyPr>
          <a:lstStyle/>
          <a:p>
            <a:r>
              <a:rPr lang="cs-CZ" sz="1200" dirty="0" smtClean="0"/>
              <a:t>Sloupové hodiny.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</a:t>
            </a:r>
            <a:r>
              <a:rPr lang="cs-CZ" sz="1200" dirty="0" err="1" smtClean="0"/>
              <a:t>sloupov</a:t>
            </a:r>
            <a:r>
              <a:rPr lang="cs-CZ" sz="1200" dirty="0" smtClean="0"/>
              <a:t>%C3%A9+hodiny&amp;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=1192&amp;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=521&amp;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=o_bB8z8mAwVfJM:&amp;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duetart.cz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-detail-252635-</a:t>
            </a:r>
            <a:r>
              <a:rPr lang="cs-CZ" sz="1200" dirty="0" err="1" smtClean="0"/>
              <a:t>rohove</a:t>
            </a:r>
            <a:r>
              <a:rPr lang="cs-CZ" sz="1200" dirty="0" smtClean="0"/>
              <a:t>-</a:t>
            </a:r>
            <a:r>
              <a:rPr lang="cs-CZ" sz="1200" dirty="0" err="1" smtClean="0"/>
              <a:t>sloupove</a:t>
            </a:r>
            <a:r>
              <a:rPr lang="cs-CZ" sz="1200" dirty="0" smtClean="0"/>
              <a:t>-hodiny-205-x-63-x-25-cm.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=7-3POugXmZxQXM&amp;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duetart.cz</a:t>
            </a:r>
            <a:r>
              <a:rPr lang="cs-CZ" sz="1200" dirty="0" smtClean="0"/>
              <a:t>/_obchody/krasnydomov.shop5.cz/</a:t>
            </a:r>
            <a:r>
              <a:rPr lang="cs-CZ" sz="1200" dirty="0" err="1" smtClean="0"/>
              <a:t>prilohy</a:t>
            </a:r>
            <a:r>
              <a:rPr lang="cs-CZ" sz="1200" dirty="0" smtClean="0"/>
              <a:t>/_1283358786_64/252635_0.jpg.big.jpg&amp;w=291&amp;h=900&amp;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=OLIRT6fjBcaP4gTj-</a:t>
            </a:r>
            <a:r>
              <a:rPr lang="cs-CZ" sz="1200" dirty="0" err="1" smtClean="0"/>
              <a:t>pHnAw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&amp;dur=156&amp;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=103603217643259461057&amp;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=51&amp;start=0&amp;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=1t:429,r:5,s:0&amp;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=32&amp;ty=95 </a:t>
            </a:r>
          </a:p>
          <a:p>
            <a:endParaRPr lang="cs-CZ" sz="1200" dirty="0" smtClean="0"/>
          </a:p>
          <a:p>
            <a:r>
              <a:rPr lang="cs-CZ" sz="1200" dirty="0" smtClean="0"/>
              <a:t>Koláč.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?q=kol%C3%A1%C4%8D&amp;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=1192&amp;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=521&amp;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=J-</a:t>
            </a:r>
            <a:r>
              <a:rPr lang="cs-CZ" sz="1200" dirty="0" err="1" smtClean="0"/>
              <a:t>KaqUqfNkDAlM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vdolecky.unas.cz/cenik-fotografie-moucniky-vdolecky-kolace.html&amp;docid=6IwSmd3QjQGrxM&amp;imgurl=http://vdolecky.unas.cz/produkty/slovacky_kolac_snek.jpg&amp;w=600&amp;h=400&amp;ei=t7gRT4-hE4rO4QTYq7nuAw&amp;zoom=1&amp;iact=rc&amp;dur=499&amp;sig=103603217643259461057&amp;page=3&amp;tbnh=110&amp;tbnw=157&amp;start=35&amp;ndsp=24&amp;ved=1t:429,r:15,s:35&amp;tx=82&amp;ty=69 </a:t>
            </a:r>
          </a:p>
          <a:p>
            <a:endParaRPr lang="cs-CZ" sz="12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164</TotalTime>
  <Words>457</Words>
  <Application>Microsoft Office PowerPoint</Application>
  <PresentationFormat>Předvádění na obrazovce (4:3)</PresentationFormat>
  <Paragraphs>76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Administrativní</vt:lpstr>
      <vt:lpstr> </vt:lpstr>
      <vt:lpstr>Anotace:</vt:lpstr>
      <vt:lpstr>Hodiny</vt:lpstr>
      <vt:lpstr>Hodiny</vt:lpstr>
      <vt:lpstr>Hodiny</vt:lpstr>
      <vt:lpstr>Hodiny</vt:lpstr>
      <vt:lpstr>Hodiny</vt:lpstr>
      <vt:lpstr>Hodiny</vt:lpstr>
      <vt:lpstr>Hodiny</vt:lpstr>
      <vt:lpstr>Hodiny</vt:lpstr>
      <vt:lpstr>Hodiny</vt:lpstr>
      <vt:lpstr>HODINY</vt:lpstr>
      <vt:lpstr>Hodiny</vt:lpstr>
      <vt:lpstr>Hodiny</vt:lpstr>
      <vt:lpstr>Hodiny</vt:lpstr>
      <vt:lpstr>Hodiny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  <vt:lpstr>Prezentace aplikace PowerPoint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Učitel</cp:lastModifiedBy>
  <cp:revision>25</cp:revision>
  <dcterms:created xsi:type="dcterms:W3CDTF">2011-09-01T06:10:59Z</dcterms:created>
  <dcterms:modified xsi:type="dcterms:W3CDTF">2012-03-27T16:31:25Z</dcterms:modified>
</cp:coreProperties>
</file>