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7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2DA128-812B-45F3-9B57-606DDF93F66F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D805900-E9C6-431D-A083-BE89F3D280A7}">
      <dgm:prSet phldrT="[Text]" custT="1"/>
      <dgm:spPr/>
      <dgm:t>
        <a:bodyPr/>
        <a:lstStyle/>
        <a:p>
          <a:r>
            <a:rPr lang="cs-CZ" sz="1100" b="1" dirty="0" smtClean="0">
              <a:solidFill>
                <a:srgbClr val="002060"/>
              </a:solidFill>
              <a:latin typeface="Arial Black" pitchFamily="34" charset="0"/>
            </a:rPr>
            <a:t>CROSS DOCKING</a:t>
          </a:r>
          <a:endParaRPr lang="cs-CZ" sz="1100" b="1" dirty="0">
            <a:solidFill>
              <a:srgbClr val="002060"/>
            </a:solidFill>
            <a:latin typeface="Arial Black" pitchFamily="34" charset="0"/>
          </a:endParaRPr>
        </a:p>
      </dgm:t>
    </dgm:pt>
    <dgm:pt modelId="{AD32B0EF-425D-4B03-826E-4D129FEEC04D}" type="parTrans" cxnId="{68038C42-69A0-4DE9-ABEC-3BF06BC2669D}">
      <dgm:prSet/>
      <dgm:spPr/>
      <dgm:t>
        <a:bodyPr/>
        <a:lstStyle/>
        <a:p>
          <a:endParaRPr lang="cs-CZ"/>
        </a:p>
      </dgm:t>
    </dgm:pt>
    <dgm:pt modelId="{17B312C8-72DB-416E-B876-54BD6EE04B83}" type="sibTrans" cxnId="{68038C42-69A0-4DE9-ABEC-3BF06BC2669D}">
      <dgm:prSet/>
      <dgm:spPr/>
      <dgm:t>
        <a:bodyPr/>
        <a:lstStyle/>
        <a:p>
          <a:endParaRPr lang="cs-CZ"/>
        </a:p>
      </dgm:t>
    </dgm:pt>
    <dgm:pt modelId="{7301D108-8BBC-4C05-B666-B8AF23D572E6}">
      <dgm:prSet/>
      <dgm:spPr/>
      <dgm:t>
        <a:bodyPr/>
        <a:lstStyle/>
        <a:p>
          <a:endParaRPr lang="cs-CZ" dirty="0"/>
        </a:p>
      </dgm:t>
    </dgm:pt>
    <dgm:pt modelId="{BD53A410-D258-4055-89B2-BA9D8120FCA7}" type="parTrans" cxnId="{CF94C855-F60F-4839-93B2-DD03E68A4D53}">
      <dgm:prSet/>
      <dgm:spPr>
        <a:ln>
          <a:headEnd type="triangle"/>
        </a:ln>
      </dgm:spPr>
      <dgm:t>
        <a:bodyPr/>
        <a:lstStyle/>
        <a:p>
          <a:endParaRPr lang="cs-CZ"/>
        </a:p>
      </dgm:t>
    </dgm:pt>
    <dgm:pt modelId="{C97900FD-BF1F-4504-986A-E08ACD342746}" type="sibTrans" cxnId="{CF94C855-F60F-4839-93B2-DD03E68A4D53}">
      <dgm:prSet/>
      <dgm:spPr/>
      <dgm:t>
        <a:bodyPr/>
        <a:lstStyle/>
        <a:p>
          <a:endParaRPr lang="cs-CZ"/>
        </a:p>
      </dgm:t>
    </dgm:pt>
    <dgm:pt modelId="{8AA76334-F8FC-4D4F-8C4D-B998A14C3BFF}">
      <dgm:prSet/>
      <dgm:spPr/>
      <dgm:t>
        <a:bodyPr/>
        <a:lstStyle/>
        <a:p>
          <a:endParaRPr lang="cs-CZ" dirty="0"/>
        </a:p>
      </dgm:t>
    </dgm:pt>
    <dgm:pt modelId="{675BC1CE-8E64-4375-96EE-6A48731EEFEA}" type="parTrans" cxnId="{589B4748-95EA-4785-BA3F-2B5B92B8F435}">
      <dgm:prSet/>
      <dgm:spPr>
        <a:ln>
          <a:headEnd type="triangle"/>
        </a:ln>
      </dgm:spPr>
      <dgm:t>
        <a:bodyPr/>
        <a:lstStyle/>
        <a:p>
          <a:endParaRPr lang="cs-CZ"/>
        </a:p>
      </dgm:t>
    </dgm:pt>
    <dgm:pt modelId="{CD59DFD7-E7AD-4E5F-A71B-D65F6470D21B}" type="sibTrans" cxnId="{589B4748-95EA-4785-BA3F-2B5B92B8F435}">
      <dgm:prSet/>
      <dgm:spPr/>
      <dgm:t>
        <a:bodyPr/>
        <a:lstStyle/>
        <a:p>
          <a:endParaRPr lang="cs-CZ"/>
        </a:p>
      </dgm:t>
    </dgm:pt>
    <dgm:pt modelId="{9489B77B-64FB-4FCB-B5D9-3A1B91444E01}">
      <dgm:prSet/>
      <dgm:spPr/>
      <dgm:t>
        <a:bodyPr/>
        <a:lstStyle/>
        <a:p>
          <a:endParaRPr lang="cs-CZ" dirty="0"/>
        </a:p>
      </dgm:t>
    </dgm:pt>
    <dgm:pt modelId="{15C0AE5C-EE37-4488-9154-79AE4D98B002}" type="parTrans" cxnId="{EAD00037-6A0D-4AF9-8620-F2029324B600}">
      <dgm:prSet/>
      <dgm:spPr/>
      <dgm:t>
        <a:bodyPr/>
        <a:lstStyle/>
        <a:p>
          <a:endParaRPr lang="cs-CZ"/>
        </a:p>
      </dgm:t>
    </dgm:pt>
    <dgm:pt modelId="{321025D9-73E2-4108-87BD-1D2FA08C64CE}" type="sibTrans" cxnId="{EAD00037-6A0D-4AF9-8620-F2029324B600}">
      <dgm:prSet/>
      <dgm:spPr/>
      <dgm:t>
        <a:bodyPr/>
        <a:lstStyle/>
        <a:p>
          <a:endParaRPr lang="cs-CZ"/>
        </a:p>
      </dgm:t>
    </dgm:pt>
    <dgm:pt modelId="{947B1FE1-9BD4-4BF7-A479-DE8233884A8E}">
      <dgm:prSet/>
      <dgm:spPr/>
      <dgm:t>
        <a:bodyPr/>
        <a:lstStyle/>
        <a:p>
          <a:r>
            <a:rPr lang="cs-CZ" dirty="0" smtClean="0"/>
            <a:t>zboží 1</a:t>
          </a:r>
          <a:endParaRPr lang="cs-CZ" dirty="0"/>
        </a:p>
      </dgm:t>
    </dgm:pt>
    <dgm:pt modelId="{DDF36FA7-BAE8-4BF6-AFC5-1B7E4CC26794}" type="parTrans" cxnId="{271D3506-9DFB-4F80-B6F6-9715E32F2AC0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>
          <a:headEnd type="triangle"/>
          <a:tailEnd type="none" w="lg" len="lg"/>
        </a:ln>
      </dgm:spPr>
      <dgm:t>
        <a:bodyPr/>
        <a:lstStyle/>
        <a:p>
          <a:endParaRPr lang="cs-CZ"/>
        </a:p>
      </dgm:t>
    </dgm:pt>
    <dgm:pt modelId="{2C43EDDA-BDA2-4EB3-B3DF-D4DDEAEE875C}" type="sibTrans" cxnId="{271D3506-9DFB-4F80-B6F6-9715E32F2AC0}">
      <dgm:prSet/>
      <dgm:spPr/>
      <dgm:t>
        <a:bodyPr/>
        <a:lstStyle/>
        <a:p>
          <a:endParaRPr lang="cs-CZ"/>
        </a:p>
      </dgm:t>
    </dgm:pt>
    <dgm:pt modelId="{0127B5FF-309A-43C3-BF76-90EE48A919DE}">
      <dgm:prSet/>
      <dgm:spPr/>
      <dgm:t>
        <a:bodyPr/>
        <a:lstStyle/>
        <a:p>
          <a:r>
            <a:rPr lang="cs-CZ" dirty="0" smtClean="0"/>
            <a:t>Zboží 2</a:t>
          </a:r>
          <a:endParaRPr lang="cs-CZ" dirty="0"/>
        </a:p>
      </dgm:t>
    </dgm:pt>
    <dgm:pt modelId="{5235F83E-3BF5-4E26-81F1-3FF9CC02C7DF}" type="parTrans" cxnId="{7E66F4AC-B71B-482B-83C0-A776710C0F53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>
          <a:headEnd type="triangle"/>
          <a:tailEnd type="none" w="lg" len="lg"/>
        </a:ln>
      </dgm:spPr>
      <dgm:t>
        <a:bodyPr/>
        <a:lstStyle/>
        <a:p>
          <a:endParaRPr lang="cs-CZ"/>
        </a:p>
      </dgm:t>
    </dgm:pt>
    <dgm:pt modelId="{5BA5763B-0D0B-4F44-8650-93F0B2121BFE}" type="sibTrans" cxnId="{7E66F4AC-B71B-482B-83C0-A776710C0F53}">
      <dgm:prSet/>
      <dgm:spPr/>
      <dgm:t>
        <a:bodyPr/>
        <a:lstStyle/>
        <a:p>
          <a:endParaRPr lang="cs-CZ"/>
        </a:p>
      </dgm:t>
    </dgm:pt>
    <dgm:pt modelId="{78FA46A6-7CFD-4E98-A740-47F0CB768F54}">
      <dgm:prSet/>
      <dgm:spPr/>
      <dgm:t>
        <a:bodyPr/>
        <a:lstStyle/>
        <a:p>
          <a:r>
            <a:rPr lang="cs-CZ" dirty="0" smtClean="0"/>
            <a:t>Zboží 3</a:t>
          </a:r>
          <a:endParaRPr lang="cs-CZ" dirty="0"/>
        </a:p>
      </dgm:t>
    </dgm:pt>
    <dgm:pt modelId="{58C5F3AA-A364-471F-BF1A-93583F0FEF48}" type="parTrans" cxnId="{1C3A91F4-BD25-461E-BF1F-9ED3C70F7664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>
          <a:headEnd type="triangle"/>
          <a:tailEnd type="none" w="lg" len="lg"/>
        </a:ln>
      </dgm:spPr>
      <dgm:t>
        <a:bodyPr/>
        <a:lstStyle/>
        <a:p>
          <a:endParaRPr lang="cs-CZ"/>
        </a:p>
      </dgm:t>
    </dgm:pt>
    <dgm:pt modelId="{914C068A-7EEA-410B-9B0E-FB410F3030EB}" type="sibTrans" cxnId="{1C3A91F4-BD25-461E-BF1F-9ED3C70F7664}">
      <dgm:prSet/>
      <dgm:spPr/>
      <dgm:t>
        <a:bodyPr/>
        <a:lstStyle/>
        <a:p>
          <a:endParaRPr lang="cs-CZ"/>
        </a:p>
      </dgm:t>
    </dgm:pt>
    <dgm:pt modelId="{9B394C2D-0783-4F42-8CF1-ED35410C4B8D}">
      <dgm:prSet/>
      <dgm:spPr/>
      <dgm:t>
        <a:bodyPr/>
        <a:lstStyle/>
        <a:p>
          <a:r>
            <a:rPr lang="cs-CZ" dirty="0" smtClean="0"/>
            <a:t>Zboží </a:t>
          </a:r>
          <a:r>
            <a:rPr lang="cs-CZ" i="1" dirty="0" smtClean="0"/>
            <a:t>n</a:t>
          </a:r>
          <a:endParaRPr lang="cs-CZ" i="1" dirty="0"/>
        </a:p>
      </dgm:t>
    </dgm:pt>
    <dgm:pt modelId="{38E77349-85CC-408B-B30F-34753BD2A0B5}" type="parTrans" cxnId="{E39B1525-B7EA-429F-A1BC-E92AA5CBD1B3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>
          <a:headEnd type="triangle"/>
          <a:tailEnd type="none" w="lg" len="lg"/>
        </a:ln>
      </dgm:spPr>
      <dgm:t>
        <a:bodyPr/>
        <a:lstStyle/>
        <a:p>
          <a:endParaRPr lang="cs-CZ"/>
        </a:p>
      </dgm:t>
    </dgm:pt>
    <dgm:pt modelId="{600ED016-315A-41E4-B7FA-D9F10A2F2EB2}" type="sibTrans" cxnId="{E39B1525-B7EA-429F-A1BC-E92AA5CBD1B3}">
      <dgm:prSet/>
      <dgm:spPr/>
      <dgm:t>
        <a:bodyPr/>
        <a:lstStyle/>
        <a:p>
          <a:endParaRPr lang="cs-CZ"/>
        </a:p>
      </dgm:t>
    </dgm:pt>
    <dgm:pt modelId="{FF4A0889-B146-4C92-91F4-767E505DC1CC}" type="pres">
      <dgm:prSet presAssocID="{AF2DA128-812B-45F3-9B57-606DDF93F66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50C8671E-4956-4AE1-BBEC-0247D59C71FD}" type="pres">
      <dgm:prSet presAssocID="{FD805900-E9C6-431D-A083-BE89F3D280A7}" presName="singleCycle" presStyleCnt="0"/>
      <dgm:spPr/>
    </dgm:pt>
    <dgm:pt modelId="{D013BA00-38BE-45E4-BCBF-8E52479F4B9B}" type="pres">
      <dgm:prSet presAssocID="{FD805900-E9C6-431D-A083-BE89F3D280A7}" presName="singleCenter" presStyleLbl="node1" presStyleIdx="0" presStyleCnt="5" custScaleX="114689">
        <dgm:presLayoutVars>
          <dgm:chMax val="7"/>
          <dgm:chPref val="7"/>
        </dgm:presLayoutVars>
      </dgm:prSet>
      <dgm:spPr>
        <a:prstGeom prst="donut">
          <a:avLst/>
        </a:prstGeom>
      </dgm:spPr>
      <dgm:t>
        <a:bodyPr/>
        <a:lstStyle/>
        <a:p>
          <a:endParaRPr lang="cs-CZ"/>
        </a:p>
      </dgm:t>
    </dgm:pt>
    <dgm:pt modelId="{C472C214-7F26-4959-929F-40DC1ED56F0C}" type="pres">
      <dgm:prSet presAssocID="{38E77349-85CC-408B-B30F-34753BD2A0B5}" presName="Name56" presStyleLbl="parChTrans1D2" presStyleIdx="0" presStyleCnt="4"/>
      <dgm:spPr/>
      <dgm:t>
        <a:bodyPr/>
        <a:lstStyle/>
        <a:p>
          <a:endParaRPr lang="cs-CZ"/>
        </a:p>
      </dgm:t>
    </dgm:pt>
    <dgm:pt modelId="{51FADF6A-EBAF-426F-91DB-F253E1F7C4C4}" type="pres">
      <dgm:prSet presAssocID="{9B394C2D-0783-4F42-8CF1-ED35410C4B8D}" presName="text0" presStyleLbl="node1" presStyleIdx="1" presStyleCnt="5" custRadScaleRad="157376" custRadScaleInc="-31135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520E1-60F5-473D-9808-2E4D9FA6CD82}" type="pres">
      <dgm:prSet presAssocID="{58C5F3AA-A364-471F-BF1A-93583F0FEF48}" presName="Name56" presStyleLbl="parChTrans1D2" presStyleIdx="1" presStyleCnt="4"/>
      <dgm:spPr/>
      <dgm:t>
        <a:bodyPr/>
        <a:lstStyle/>
        <a:p>
          <a:endParaRPr lang="cs-CZ"/>
        </a:p>
      </dgm:t>
    </dgm:pt>
    <dgm:pt modelId="{07C49CE2-F8E8-45E9-9C9E-E6CD4D56DEEB}" type="pres">
      <dgm:prSet presAssocID="{78FA46A6-7CFD-4E98-A740-47F0CB768F54}" presName="text0" presStyleLbl="node1" presStyleIdx="2" presStyleCnt="5" custRadScaleRad="108133" custRadScaleInc="3532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8BA26F-83FD-4D76-8C50-73442F4415AB}" type="pres">
      <dgm:prSet presAssocID="{5235F83E-3BF5-4E26-81F1-3FF9CC02C7DF}" presName="Name56" presStyleLbl="parChTrans1D2" presStyleIdx="2" presStyleCnt="4"/>
      <dgm:spPr/>
      <dgm:t>
        <a:bodyPr/>
        <a:lstStyle/>
        <a:p>
          <a:endParaRPr lang="cs-CZ"/>
        </a:p>
      </dgm:t>
    </dgm:pt>
    <dgm:pt modelId="{9CA7E022-B6AF-4006-BF98-4B349053547C}" type="pres">
      <dgm:prSet presAssocID="{0127B5FF-309A-43C3-BF76-90EE48A919DE}" presName="text0" presStyleLbl="node1" presStyleIdx="3" presStyleCnt="5" custRadScaleRad="107721" custRadScaleInc="2454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0DA98-623C-4094-BC30-7413B6E1D639}" type="pres">
      <dgm:prSet presAssocID="{DDF36FA7-BAE8-4BF6-AFC5-1B7E4CC26794}" presName="Name56" presStyleLbl="parChTrans1D2" presStyleIdx="3" presStyleCnt="4"/>
      <dgm:spPr/>
      <dgm:t>
        <a:bodyPr/>
        <a:lstStyle/>
        <a:p>
          <a:endParaRPr lang="cs-CZ"/>
        </a:p>
      </dgm:t>
    </dgm:pt>
    <dgm:pt modelId="{0DB61C4A-7E04-4675-85B1-4E591954BA34}" type="pres">
      <dgm:prSet presAssocID="{947B1FE1-9BD4-4BF7-A479-DE8233884A8E}" presName="text0" presStyleLbl="node1" presStyleIdx="4" presStyleCnt="5" custRadScaleRad="153020" custRadScaleInc="1142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1D3506-9DFB-4F80-B6F6-9715E32F2AC0}" srcId="{FD805900-E9C6-431D-A083-BE89F3D280A7}" destId="{947B1FE1-9BD4-4BF7-A479-DE8233884A8E}" srcOrd="3" destOrd="0" parTransId="{DDF36FA7-BAE8-4BF6-AFC5-1B7E4CC26794}" sibTransId="{2C43EDDA-BDA2-4EB3-B3DF-D4DDEAEE875C}"/>
    <dgm:cxn modelId="{C1ABC91C-008D-43A0-883C-4777E8085313}" type="presOf" srcId="{947B1FE1-9BD4-4BF7-A479-DE8233884A8E}" destId="{0DB61C4A-7E04-4675-85B1-4E591954BA34}" srcOrd="0" destOrd="0" presId="urn:microsoft.com/office/officeart/2008/layout/RadialCluster"/>
    <dgm:cxn modelId="{A702F4E4-1995-4592-936C-027A4F3E546E}" type="presOf" srcId="{AF2DA128-812B-45F3-9B57-606DDF93F66F}" destId="{FF4A0889-B146-4C92-91F4-767E505DC1CC}" srcOrd="0" destOrd="0" presId="urn:microsoft.com/office/officeart/2008/layout/RadialCluster"/>
    <dgm:cxn modelId="{21A72956-4C3D-4530-81A5-F14AEA371D57}" type="presOf" srcId="{38E77349-85CC-408B-B30F-34753BD2A0B5}" destId="{C472C214-7F26-4959-929F-40DC1ED56F0C}" srcOrd="0" destOrd="0" presId="urn:microsoft.com/office/officeart/2008/layout/RadialCluster"/>
    <dgm:cxn modelId="{4B54427D-B39A-466D-89C5-0108CF28BE50}" type="presOf" srcId="{5235F83E-3BF5-4E26-81F1-3FF9CC02C7DF}" destId="{C18BA26F-83FD-4D76-8C50-73442F4415AB}" srcOrd="0" destOrd="0" presId="urn:microsoft.com/office/officeart/2008/layout/RadialCluster"/>
    <dgm:cxn modelId="{1EE1378B-6D45-48F1-9172-78534A284C55}" type="presOf" srcId="{DDF36FA7-BAE8-4BF6-AFC5-1B7E4CC26794}" destId="{CC10DA98-623C-4094-BC30-7413B6E1D639}" srcOrd="0" destOrd="0" presId="urn:microsoft.com/office/officeart/2008/layout/RadialCluster"/>
    <dgm:cxn modelId="{C71C50F0-16BD-46AD-ABF7-8C3274F26851}" type="presOf" srcId="{9B394C2D-0783-4F42-8CF1-ED35410C4B8D}" destId="{51FADF6A-EBAF-426F-91DB-F253E1F7C4C4}" srcOrd="0" destOrd="0" presId="urn:microsoft.com/office/officeart/2008/layout/RadialCluster"/>
    <dgm:cxn modelId="{589B4748-95EA-4785-BA3F-2B5B92B8F435}" srcId="{AF2DA128-812B-45F3-9B57-606DDF93F66F}" destId="{8AA76334-F8FC-4D4F-8C4D-B998A14C3BFF}" srcOrd="2" destOrd="0" parTransId="{675BC1CE-8E64-4375-96EE-6A48731EEFEA}" sibTransId="{CD59DFD7-E7AD-4E5F-A71B-D65F6470D21B}"/>
    <dgm:cxn modelId="{D06C5D08-4FB2-4C6B-B157-F9298E9C2349}" type="presOf" srcId="{FD805900-E9C6-431D-A083-BE89F3D280A7}" destId="{D013BA00-38BE-45E4-BCBF-8E52479F4B9B}" srcOrd="0" destOrd="0" presId="urn:microsoft.com/office/officeart/2008/layout/RadialCluster"/>
    <dgm:cxn modelId="{CF94C855-F60F-4839-93B2-DD03E68A4D53}" srcId="{AF2DA128-812B-45F3-9B57-606DDF93F66F}" destId="{7301D108-8BBC-4C05-B666-B8AF23D572E6}" srcOrd="1" destOrd="0" parTransId="{BD53A410-D258-4055-89B2-BA9D8120FCA7}" sibTransId="{C97900FD-BF1F-4504-986A-E08ACD342746}"/>
    <dgm:cxn modelId="{7E66F4AC-B71B-482B-83C0-A776710C0F53}" srcId="{FD805900-E9C6-431D-A083-BE89F3D280A7}" destId="{0127B5FF-309A-43C3-BF76-90EE48A919DE}" srcOrd="2" destOrd="0" parTransId="{5235F83E-3BF5-4E26-81F1-3FF9CC02C7DF}" sibTransId="{5BA5763B-0D0B-4F44-8650-93F0B2121BFE}"/>
    <dgm:cxn modelId="{E39B1525-B7EA-429F-A1BC-E92AA5CBD1B3}" srcId="{FD805900-E9C6-431D-A083-BE89F3D280A7}" destId="{9B394C2D-0783-4F42-8CF1-ED35410C4B8D}" srcOrd="0" destOrd="0" parTransId="{38E77349-85CC-408B-B30F-34753BD2A0B5}" sibTransId="{600ED016-315A-41E4-B7FA-D9F10A2F2EB2}"/>
    <dgm:cxn modelId="{68038C42-69A0-4DE9-ABEC-3BF06BC2669D}" srcId="{AF2DA128-812B-45F3-9B57-606DDF93F66F}" destId="{FD805900-E9C6-431D-A083-BE89F3D280A7}" srcOrd="0" destOrd="0" parTransId="{AD32B0EF-425D-4B03-826E-4D129FEEC04D}" sibTransId="{17B312C8-72DB-416E-B876-54BD6EE04B83}"/>
    <dgm:cxn modelId="{1C3A91F4-BD25-461E-BF1F-9ED3C70F7664}" srcId="{FD805900-E9C6-431D-A083-BE89F3D280A7}" destId="{78FA46A6-7CFD-4E98-A740-47F0CB768F54}" srcOrd="1" destOrd="0" parTransId="{58C5F3AA-A364-471F-BF1A-93583F0FEF48}" sibTransId="{914C068A-7EEA-410B-9B0E-FB410F3030EB}"/>
    <dgm:cxn modelId="{FD932497-F9DB-4A25-A035-EDD89DD92B24}" type="presOf" srcId="{78FA46A6-7CFD-4E98-A740-47F0CB768F54}" destId="{07C49CE2-F8E8-45E9-9C9E-E6CD4D56DEEB}" srcOrd="0" destOrd="0" presId="urn:microsoft.com/office/officeart/2008/layout/RadialCluster"/>
    <dgm:cxn modelId="{1BB74394-2C5A-416C-9FD0-8CD669A2D688}" type="presOf" srcId="{0127B5FF-309A-43C3-BF76-90EE48A919DE}" destId="{9CA7E022-B6AF-4006-BF98-4B349053547C}" srcOrd="0" destOrd="0" presId="urn:microsoft.com/office/officeart/2008/layout/RadialCluster"/>
    <dgm:cxn modelId="{1C61616F-536E-4269-9FC4-14FEE6F60722}" type="presOf" srcId="{58C5F3AA-A364-471F-BF1A-93583F0FEF48}" destId="{518520E1-60F5-473D-9808-2E4D9FA6CD82}" srcOrd="0" destOrd="0" presId="urn:microsoft.com/office/officeart/2008/layout/RadialCluster"/>
    <dgm:cxn modelId="{EAD00037-6A0D-4AF9-8620-F2029324B600}" srcId="{AF2DA128-812B-45F3-9B57-606DDF93F66F}" destId="{9489B77B-64FB-4FCB-B5D9-3A1B91444E01}" srcOrd="3" destOrd="0" parTransId="{15C0AE5C-EE37-4488-9154-79AE4D98B002}" sibTransId="{321025D9-73E2-4108-87BD-1D2FA08C64CE}"/>
    <dgm:cxn modelId="{B2CFEFE4-F2E8-4809-9286-AA3569080B71}" type="presParOf" srcId="{FF4A0889-B146-4C92-91F4-767E505DC1CC}" destId="{50C8671E-4956-4AE1-BBEC-0247D59C71FD}" srcOrd="0" destOrd="0" presId="urn:microsoft.com/office/officeart/2008/layout/RadialCluster"/>
    <dgm:cxn modelId="{293EC48A-885C-4283-9CB7-BA1FCE038541}" type="presParOf" srcId="{50C8671E-4956-4AE1-BBEC-0247D59C71FD}" destId="{D013BA00-38BE-45E4-BCBF-8E52479F4B9B}" srcOrd="0" destOrd="0" presId="urn:microsoft.com/office/officeart/2008/layout/RadialCluster"/>
    <dgm:cxn modelId="{1E62C529-48FE-4E49-855D-7EBFFD6B3FC5}" type="presParOf" srcId="{50C8671E-4956-4AE1-BBEC-0247D59C71FD}" destId="{C472C214-7F26-4959-929F-40DC1ED56F0C}" srcOrd="1" destOrd="0" presId="urn:microsoft.com/office/officeart/2008/layout/RadialCluster"/>
    <dgm:cxn modelId="{0B9E9299-B7A6-4F98-963C-6AB02C39703F}" type="presParOf" srcId="{50C8671E-4956-4AE1-BBEC-0247D59C71FD}" destId="{51FADF6A-EBAF-426F-91DB-F253E1F7C4C4}" srcOrd="2" destOrd="0" presId="urn:microsoft.com/office/officeart/2008/layout/RadialCluster"/>
    <dgm:cxn modelId="{AFB05535-260D-4909-98CD-52EA78915F6B}" type="presParOf" srcId="{50C8671E-4956-4AE1-BBEC-0247D59C71FD}" destId="{518520E1-60F5-473D-9808-2E4D9FA6CD82}" srcOrd="3" destOrd="0" presId="urn:microsoft.com/office/officeart/2008/layout/RadialCluster"/>
    <dgm:cxn modelId="{8A89CFDC-5427-47EE-BCE7-BECD2EE98D4A}" type="presParOf" srcId="{50C8671E-4956-4AE1-BBEC-0247D59C71FD}" destId="{07C49CE2-F8E8-45E9-9C9E-E6CD4D56DEEB}" srcOrd="4" destOrd="0" presId="urn:microsoft.com/office/officeart/2008/layout/RadialCluster"/>
    <dgm:cxn modelId="{BAAC0306-1579-4E52-B835-C0E8DAC607A3}" type="presParOf" srcId="{50C8671E-4956-4AE1-BBEC-0247D59C71FD}" destId="{C18BA26F-83FD-4D76-8C50-73442F4415AB}" srcOrd="5" destOrd="0" presId="urn:microsoft.com/office/officeart/2008/layout/RadialCluster"/>
    <dgm:cxn modelId="{6AE7EB20-697D-4AC9-8422-D38B31822E51}" type="presParOf" srcId="{50C8671E-4956-4AE1-BBEC-0247D59C71FD}" destId="{9CA7E022-B6AF-4006-BF98-4B349053547C}" srcOrd="6" destOrd="0" presId="urn:microsoft.com/office/officeart/2008/layout/RadialCluster"/>
    <dgm:cxn modelId="{E22325D2-6EA4-4817-BD93-150200D1EC23}" type="presParOf" srcId="{50C8671E-4956-4AE1-BBEC-0247D59C71FD}" destId="{CC10DA98-623C-4094-BC30-7413B6E1D639}" srcOrd="7" destOrd="0" presId="urn:microsoft.com/office/officeart/2008/layout/RadialCluster"/>
    <dgm:cxn modelId="{8BA1BD3C-2449-41E5-B6D8-0E7A6EE58EE8}" type="presParOf" srcId="{50C8671E-4956-4AE1-BBEC-0247D59C71FD}" destId="{0DB61C4A-7E04-4675-85B1-4E591954BA34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13BA00-38BE-45E4-BCBF-8E52479F4B9B}">
      <dsp:nvSpPr>
        <dsp:cNvPr id="0" name=""/>
        <dsp:cNvSpPr/>
      </dsp:nvSpPr>
      <dsp:spPr>
        <a:xfrm>
          <a:off x="1224137" y="1348335"/>
          <a:ext cx="1284232" cy="1119752"/>
        </a:xfrm>
        <a:prstGeom prst="don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dirty="0" smtClean="0">
              <a:solidFill>
                <a:srgbClr val="002060"/>
              </a:solidFill>
              <a:latin typeface="Arial Black" pitchFamily="34" charset="0"/>
            </a:rPr>
            <a:t>CROSS DOCKING</a:t>
          </a:r>
          <a:endParaRPr lang="cs-CZ" sz="1100" b="1" kern="1200" dirty="0">
            <a:solidFill>
              <a:srgbClr val="002060"/>
            </a:solidFill>
            <a:latin typeface="Arial Black" pitchFamily="34" charset="0"/>
          </a:endParaRPr>
        </a:p>
      </dsp:txBody>
      <dsp:txXfrm>
        <a:off x="1224137" y="1348335"/>
        <a:ext cx="1284232" cy="1119752"/>
      </dsp:txXfrm>
    </dsp:sp>
    <dsp:sp modelId="{C472C214-7F26-4959-929F-40DC1ED56F0C}">
      <dsp:nvSpPr>
        <dsp:cNvPr id="0" name=""/>
        <dsp:cNvSpPr/>
      </dsp:nvSpPr>
      <dsp:spPr>
        <a:xfrm rot="8052308">
          <a:off x="613659" y="2767139"/>
          <a:ext cx="8343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34349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triangle"/>
          <a:tailEnd type="none" w="lg" len="lg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51FADF6A-EBAF-426F-91DB-F253E1F7C4C4}">
      <dsp:nvSpPr>
        <dsp:cNvPr id="0" name=""/>
        <dsp:cNvSpPr/>
      </dsp:nvSpPr>
      <dsp:spPr>
        <a:xfrm>
          <a:off x="0" y="3066189"/>
          <a:ext cx="750234" cy="750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Zboží </a:t>
          </a:r>
          <a:r>
            <a:rPr lang="cs-CZ" sz="1900" i="1" kern="1200" dirty="0" smtClean="0"/>
            <a:t>n</a:t>
          </a:r>
          <a:endParaRPr lang="cs-CZ" sz="1900" i="1" kern="1200" dirty="0"/>
        </a:p>
      </dsp:txBody>
      <dsp:txXfrm>
        <a:off x="0" y="3066189"/>
        <a:ext cx="750234" cy="750234"/>
      </dsp:txXfrm>
    </dsp:sp>
    <dsp:sp modelId="{518520E1-60F5-473D-9808-2E4D9FA6CD82}">
      <dsp:nvSpPr>
        <dsp:cNvPr id="0" name=""/>
        <dsp:cNvSpPr/>
      </dsp:nvSpPr>
      <dsp:spPr>
        <a:xfrm rot="9527329">
          <a:off x="733014" y="2249377"/>
          <a:ext cx="50834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8342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triangle"/>
          <a:tailEnd type="none" w="lg" len="lg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07C49CE2-F8E8-45E9-9C9E-E6CD4D56DEEB}">
      <dsp:nvSpPr>
        <dsp:cNvPr id="0" name=""/>
        <dsp:cNvSpPr/>
      </dsp:nvSpPr>
      <dsp:spPr>
        <a:xfrm>
          <a:off x="0" y="2111803"/>
          <a:ext cx="750234" cy="750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Zboží 3</a:t>
          </a:r>
          <a:endParaRPr lang="cs-CZ" sz="1900" kern="1200" dirty="0"/>
        </a:p>
      </dsp:txBody>
      <dsp:txXfrm>
        <a:off x="0" y="2111803"/>
        <a:ext cx="750234" cy="750234"/>
      </dsp:txXfrm>
    </dsp:sp>
    <dsp:sp modelId="{C18BA26F-83FD-4D76-8C50-73442F4415AB}">
      <dsp:nvSpPr>
        <dsp:cNvPr id="0" name=""/>
        <dsp:cNvSpPr/>
      </dsp:nvSpPr>
      <dsp:spPr>
        <a:xfrm rot="12037821">
          <a:off x="733997" y="1577260"/>
          <a:ext cx="50637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6375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triangle"/>
          <a:tailEnd type="none" w="lg" len="lg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9CA7E022-B6AF-4006-BF98-4B349053547C}">
      <dsp:nvSpPr>
        <dsp:cNvPr id="0" name=""/>
        <dsp:cNvSpPr/>
      </dsp:nvSpPr>
      <dsp:spPr>
        <a:xfrm>
          <a:off x="0" y="971711"/>
          <a:ext cx="750234" cy="750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Zboží 2</a:t>
          </a:r>
          <a:endParaRPr lang="cs-CZ" sz="1900" kern="1200" dirty="0"/>
        </a:p>
      </dsp:txBody>
      <dsp:txXfrm>
        <a:off x="0" y="971711"/>
        <a:ext cx="750234" cy="750234"/>
      </dsp:txXfrm>
    </dsp:sp>
    <dsp:sp modelId="{CC10DA98-623C-4094-BC30-7413B6E1D639}">
      <dsp:nvSpPr>
        <dsp:cNvPr id="0" name=""/>
        <dsp:cNvSpPr/>
      </dsp:nvSpPr>
      <dsp:spPr>
        <a:xfrm rot="13627769">
          <a:off x="660871" y="1049284"/>
          <a:ext cx="81608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16083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triangle"/>
          <a:tailEnd type="none" w="lg" len="lg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0DB61C4A-7E04-4675-85B1-4E591954BA34}">
      <dsp:nvSpPr>
        <dsp:cNvPr id="0" name=""/>
        <dsp:cNvSpPr/>
      </dsp:nvSpPr>
      <dsp:spPr>
        <a:xfrm>
          <a:off x="67966" y="0"/>
          <a:ext cx="750234" cy="750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zboží 1</a:t>
          </a:r>
          <a:endParaRPr lang="cs-CZ" sz="2000" kern="1200" dirty="0"/>
        </a:p>
      </dsp:txBody>
      <dsp:txXfrm>
        <a:off x="67966" y="0"/>
        <a:ext cx="750234" cy="750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1ECEF-66EB-4719-9C3A-1064CEB27A21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61AFD-D843-420F-8D39-8288179022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5A6DB1A-E3C6-4E34-AAE0-E2754549A626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A25C9-944F-4A5D-9C52-EE58A99A0F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0776032"/>
              </p:ext>
            </p:extLst>
          </p:nvPr>
        </p:nvGraphicFramePr>
        <p:xfrm>
          <a:off x="1115616" y="2996952"/>
          <a:ext cx="6929486" cy="364846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648072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VY_32_INOVACE_14_B_18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logistika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CROSS-DOCKING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628799"/>
            <a:ext cx="648072" cy="63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11663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963032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CROSS-DOCKING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CROSS-DOCKING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2276872"/>
            <a:ext cx="7772400" cy="3742928"/>
          </a:xfrm>
        </p:spPr>
        <p:txBody>
          <a:bodyPr>
            <a:normAutofit/>
          </a:bodyPr>
          <a:lstStyle/>
          <a:p>
            <a:r>
              <a:rPr lang="cs-CZ" dirty="0" smtClean="0"/>
              <a:t>Spočívá </a:t>
            </a:r>
            <a:r>
              <a:rPr lang="cs-CZ" dirty="0"/>
              <a:t>v zajištění </a:t>
            </a:r>
            <a:r>
              <a:rPr lang="cs-CZ" dirty="0" smtClean="0"/>
              <a:t>materiálového </a:t>
            </a:r>
            <a:r>
              <a:rPr lang="cs-CZ" dirty="0"/>
              <a:t>toku v distribuci </a:t>
            </a:r>
            <a:r>
              <a:rPr lang="cs-CZ" dirty="0" smtClean="0"/>
              <a:t>zboží </a:t>
            </a:r>
            <a:r>
              <a:rPr lang="cs-CZ" dirty="0"/>
              <a:t>do </a:t>
            </a:r>
            <a:r>
              <a:rPr lang="cs-CZ" dirty="0" smtClean="0"/>
              <a:t>CROSS-</a:t>
            </a:r>
            <a:r>
              <a:rPr lang="cs-CZ" dirty="0" err="1" smtClean="0"/>
              <a:t>DOCKINGového</a:t>
            </a:r>
            <a:r>
              <a:rPr lang="cs-CZ" dirty="0" smtClean="0"/>
              <a:t> </a:t>
            </a:r>
            <a:r>
              <a:rPr lang="cs-CZ" dirty="0"/>
              <a:t>centra, kde dojde k sortování zásilek, jejich </a:t>
            </a:r>
            <a:r>
              <a:rPr lang="cs-CZ" dirty="0" smtClean="0"/>
              <a:t>rozdružení </a:t>
            </a:r>
            <a:r>
              <a:rPr lang="cs-CZ" dirty="0"/>
              <a:t>a </a:t>
            </a:r>
            <a:r>
              <a:rPr lang="cs-CZ" dirty="0" smtClean="0"/>
              <a:t>sdružení </a:t>
            </a:r>
            <a:r>
              <a:rPr lang="cs-CZ" dirty="0"/>
              <a:t>pro rychlé odeslání, 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kladen důraz na minimální </a:t>
            </a:r>
            <a:r>
              <a:rPr lang="cs-CZ" dirty="0" smtClean="0"/>
              <a:t>požadavky </a:t>
            </a:r>
            <a:r>
              <a:rPr lang="cs-CZ" dirty="0"/>
              <a:t>skladování </a:t>
            </a:r>
            <a:r>
              <a:rPr lang="cs-CZ" dirty="0" smtClean="0"/>
              <a:t>zboží </a:t>
            </a:r>
            <a:r>
              <a:rPr lang="cs-CZ" dirty="0"/>
              <a:t>a co nejrychlejší realizace operací </a:t>
            </a:r>
            <a:r>
              <a:rPr lang="cs-CZ" dirty="0" smtClean="0"/>
              <a:t>(</a:t>
            </a:r>
            <a:r>
              <a:rPr lang="cs-CZ" dirty="0"/>
              <a:t>cca během 24 hodin).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Hlavní </a:t>
            </a:r>
            <a:r>
              <a:rPr lang="cs-CZ" b="1" dirty="0"/>
              <a:t>výhody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988840"/>
            <a:ext cx="7772400" cy="4030960"/>
          </a:xfrm>
        </p:spPr>
        <p:txBody>
          <a:bodyPr/>
          <a:lstStyle/>
          <a:p>
            <a:r>
              <a:rPr lang="cs-CZ" dirty="0" smtClean="0"/>
              <a:t>minimální </a:t>
            </a:r>
            <a:r>
              <a:rPr lang="cs-CZ" dirty="0"/>
              <a:t>nároky na skladovací prostor, </a:t>
            </a:r>
          </a:p>
          <a:p>
            <a:r>
              <a:rPr lang="pl-PL" dirty="0" smtClean="0"/>
              <a:t>minimální </a:t>
            </a:r>
            <a:r>
              <a:rPr lang="pl-PL" dirty="0"/>
              <a:t>náklady na manipulaci a pracovní síly, </a:t>
            </a:r>
          </a:p>
          <a:p>
            <a:r>
              <a:rPr lang="cs-CZ" dirty="0" smtClean="0"/>
              <a:t>minimální </a:t>
            </a:r>
            <a:r>
              <a:rPr lang="cs-CZ" dirty="0"/>
              <a:t>náklady na přepravu, </a:t>
            </a:r>
          </a:p>
          <a:p>
            <a:r>
              <a:rPr lang="cs-CZ" dirty="0" smtClean="0"/>
              <a:t>časová </a:t>
            </a:r>
            <a:r>
              <a:rPr lang="cs-CZ" dirty="0"/>
              <a:t>rezerva (zkrácení dodací </a:t>
            </a:r>
            <a:r>
              <a:rPr lang="cs-CZ" dirty="0" smtClean="0"/>
              <a:t>lhůty).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CROSS-DOCKING 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57078512"/>
              </p:ext>
            </p:extLst>
          </p:nvPr>
        </p:nvGraphicFramePr>
        <p:xfrm>
          <a:off x="1127524" y="1916832"/>
          <a:ext cx="373250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4067944" y="2924944"/>
            <a:ext cx="792088" cy="720080"/>
          </a:xfrm>
          <a:prstGeom prst="roundRect">
            <a:avLst>
              <a:gd name="adj" fmla="val 5000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067944" y="3861048"/>
            <a:ext cx="792088" cy="720080"/>
          </a:xfrm>
          <a:prstGeom prst="roundRect">
            <a:avLst>
              <a:gd name="adj" fmla="val 5000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4067944" y="4941168"/>
            <a:ext cx="792088" cy="720080"/>
          </a:xfrm>
          <a:prstGeom prst="roundRect">
            <a:avLst>
              <a:gd name="adj" fmla="val 5000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563888" y="2132856"/>
            <a:ext cx="1728192" cy="72008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maloprodejci</a:t>
            </a:r>
            <a:endParaRPr lang="cs-CZ" sz="2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 flipV="1">
            <a:off x="3563888" y="3429000"/>
            <a:ext cx="576064" cy="1440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635896" y="3933056"/>
            <a:ext cx="50405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3419872" y="4293096"/>
            <a:ext cx="72008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Veselý obličej 19"/>
          <p:cNvSpPr/>
          <p:nvPr/>
        </p:nvSpPr>
        <p:spPr>
          <a:xfrm>
            <a:off x="6156176" y="2780928"/>
            <a:ext cx="864096" cy="86409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šipka 21"/>
          <p:cNvCxnSpPr>
            <a:endCxn id="20" idx="2"/>
          </p:cNvCxnSpPr>
          <p:nvPr/>
        </p:nvCxnSpPr>
        <p:spPr>
          <a:xfrm flipV="1">
            <a:off x="4932040" y="3212976"/>
            <a:ext cx="1224136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5" name="Zaoblený obdélník 24"/>
          <p:cNvSpPr/>
          <p:nvPr/>
        </p:nvSpPr>
        <p:spPr>
          <a:xfrm>
            <a:off x="5724128" y="1988840"/>
            <a:ext cx="1728192" cy="72008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Konečný zákazník</a:t>
            </a:r>
            <a:endParaRPr lang="cs-CZ" sz="2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CROSS-DOCKING </a:t>
            </a:r>
            <a:endParaRPr lang="cs-CZ" b="1" dirty="0"/>
          </a:p>
        </p:txBody>
      </p:sp>
      <p:pic>
        <p:nvPicPr>
          <p:cNvPr id="1028" name="Picture 4" descr="http://www.trinks.de/typo3temp/pics/2014ff68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7884368" cy="4467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060848"/>
            <a:ext cx="7772400" cy="3958952"/>
          </a:xfrm>
        </p:spPr>
        <p:txBody>
          <a:bodyPr/>
          <a:lstStyle/>
          <a:p>
            <a:r>
              <a:rPr lang="cs-CZ" dirty="0" smtClean="0"/>
              <a:t>Kde se provádí sdružování a rozdružování zásilek?</a:t>
            </a:r>
          </a:p>
          <a:p>
            <a:r>
              <a:rPr lang="cs-CZ" dirty="0" smtClean="0"/>
              <a:t>Jaké jsou výhody CROSS-DOCKING ?</a:t>
            </a:r>
          </a:p>
          <a:p>
            <a:r>
              <a:rPr lang="cs-CZ" dirty="0" smtClean="0"/>
              <a:t>Jaké jsou nevýhody CROSS-DOCKING ?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609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916832"/>
            <a:ext cx="7772400" cy="4102968"/>
          </a:xfrm>
        </p:spPr>
        <p:txBody>
          <a:bodyPr/>
          <a:lstStyle/>
          <a:p>
            <a:r>
              <a:rPr lang="cs-CZ" dirty="0" smtClean="0"/>
              <a:t>PERNICA, P. </a:t>
            </a:r>
            <a:r>
              <a:rPr lang="cs-CZ" i="1" dirty="0" smtClean="0"/>
              <a:t>Logistika pro 21. století. </a:t>
            </a:r>
            <a:r>
              <a:rPr lang="cs-CZ" dirty="0" smtClean="0"/>
              <a:t>1. vyd. Praha: Radix, 2005, ISBN 80-86031-59-4</a:t>
            </a:r>
          </a:p>
          <a:p>
            <a:r>
              <a:rPr lang="cs-CZ" dirty="0" smtClean="0"/>
              <a:t>SIXTA, J., M. ŽIŽKA. </a:t>
            </a:r>
            <a:r>
              <a:rPr lang="cs-CZ" i="1" dirty="0" smtClean="0"/>
              <a:t>Logistika, teorie a praxe</a:t>
            </a:r>
            <a:r>
              <a:rPr lang="cs-CZ" dirty="0" smtClean="0"/>
              <a:t>. </a:t>
            </a:r>
            <a:r>
              <a:rPr lang="cs-CZ" dirty="0"/>
              <a:t>1. vyd. </a:t>
            </a:r>
            <a:r>
              <a:rPr lang="cs-CZ" dirty="0" smtClean="0"/>
              <a:t>Brno: CP </a:t>
            </a:r>
            <a:r>
              <a:rPr lang="cs-CZ" dirty="0" err="1" smtClean="0"/>
              <a:t>Books</a:t>
            </a:r>
            <a:r>
              <a:rPr lang="cs-CZ" dirty="0" smtClean="0"/>
              <a:t>, 2005, </a:t>
            </a:r>
            <a:r>
              <a:rPr lang="cs-CZ" dirty="0"/>
              <a:t>ISBN </a:t>
            </a:r>
            <a:r>
              <a:rPr lang="cs-CZ" dirty="0" smtClean="0"/>
              <a:t>80-251-0573-3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trinks.de</a:t>
            </a:r>
            <a:r>
              <a:rPr lang="cs-CZ" dirty="0" smtClean="0"/>
              <a:t>/</a:t>
            </a:r>
            <a:r>
              <a:rPr lang="cs-CZ" dirty="0" err="1" smtClean="0"/>
              <a:t>dienstleistungen</a:t>
            </a:r>
            <a:r>
              <a:rPr lang="cs-CZ" dirty="0" smtClean="0"/>
              <a:t>/</a:t>
            </a:r>
            <a:r>
              <a:rPr lang="cs-CZ" dirty="0" err="1" smtClean="0"/>
              <a:t>kunden</a:t>
            </a:r>
            <a:r>
              <a:rPr lang="cs-CZ" dirty="0" smtClean="0"/>
              <a:t>/</a:t>
            </a:r>
            <a:r>
              <a:rPr lang="cs-CZ" dirty="0" err="1" smtClean="0"/>
              <a:t>cross</a:t>
            </a:r>
            <a:r>
              <a:rPr lang="cs-CZ" dirty="0" smtClean="0"/>
              <a:t>-</a:t>
            </a:r>
            <a:r>
              <a:rPr lang="cs-CZ" dirty="0" err="1" smtClean="0"/>
              <a:t>docking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947689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</TotalTime>
  <Words>197</Words>
  <Application>Microsoft Office PowerPoint</Application>
  <PresentationFormat>Předvádění na obrazovce (4:3)</PresentationFormat>
  <Paragraphs>40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Snímek 1</vt:lpstr>
      <vt:lpstr>CROSS-DOCKING </vt:lpstr>
      <vt:lpstr>CROSS-DOCKING </vt:lpstr>
      <vt:lpstr>Hlavní výhody </vt:lpstr>
      <vt:lpstr>CROSS-DOCKING </vt:lpstr>
      <vt:lpstr>CROSS-DOCKING </vt:lpstr>
      <vt:lpstr>Kontrolní otázky:</vt:lpstr>
      <vt:lpstr>Použité zdroje:</vt:lpstr>
    </vt:vector>
  </TitlesOfParts>
  <Company>vocelova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CROSS-DOCKING </dc:title>
  <dc:creator>zpolakova00</dc:creator>
  <cp:lastModifiedBy>zpolakova00</cp:lastModifiedBy>
  <cp:revision>8</cp:revision>
  <dcterms:created xsi:type="dcterms:W3CDTF">2014-02-26T15:44:25Z</dcterms:created>
  <dcterms:modified xsi:type="dcterms:W3CDTF">2014-02-27T13:45:05Z</dcterms:modified>
</cp:coreProperties>
</file>