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2" r:id="rId2"/>
    <p:sldId id="265" r:id="rId3"/>
    <p:sldId id="257" r:id="rId4"/>
    <p:sldId id="260" r:id="rId5"/>
    <p:sldId id="263" r:id="rId6"/>
    <p:sldId id="258" r:id="rId7"/>
    <p:sldId id="259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7E2543-51F6-48D9-A6C1-EB79F159A5AB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C73562-67E6-49AC-9C13-43DC960EC30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538489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725EF-6FC2-4CF3-8C15-1C965FE7197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7C232E-3E48-4974-9C22-82AF0B3D03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725EF-6FC2-4CF3-8C15-1C965FE7197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7C232E-3E48-4974-9C22-82AF0B3D0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725EF-6FC2-4CF3-8C15-1C965FE7197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7C232E-3E48-4974-9C22-82AF0B3D03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725EF-6FC2-4CF3-8C15-1C965FE7197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7C232E-3E48-4974-9C22-82AF0B3D0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725EF-6FC2-4CF3-8C15-1C965FE7197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7C232E-3E48-4974-9C22-82AF0B3D0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725EF-6FC2-4CF3-8C15-1C965FE7197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7C232E-3E48-4974-9C22-82AF0B3D0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725EF-6FC2-4CF3-8C15-1C965FE7197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7C232E-3E48-4974-9C22-82AF0B3D03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725EF-6FC2-4CF3-8C15-1C965FE7197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7C232E-3E48-4974-9C22-82AF0B3D0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725EF-6FC2-4CF3-8C15-1C965FE7197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7C232E-3E48-4974-9C22-82AF0B3D03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725EF-6FC2-4CF3-8C15-1C965FE7197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7C232E-3E48-4974-9C22-82AF0B3D0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1725EF-6FC2-4CF3-8C15-1C965FE7197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C7C232E-3E48-4974-9C22-82AF0B3D03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FC1725EF-6FC2-4CF3-8C15-1C965FE71973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8C7C232E-3E48-4974-9C22-82AF0B3D03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20321618"/>
              </p:ext>
            </p:extLst>
          </p:nvPr>
        </p:nvGraphicFramePr>
        <p:xfrm>
          <a:off x="1547664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Arial" pitchFamily="34" charset="0"/>
                          <a:cs typeface="Times New Roman" pitchFamily="18" charset="0"/>
                        </a:rPr>
                        <a:t>VY_32_INOVACE_14_B_11</a:t>
                      </a:r>
                      <a:endParaRPr lang="cs-CZ" sz="1600" dirty="0">
                        <a:solidFill>
                          <a:schemeClr val="bg2">
                            <a:lumMod val="10000"/>
                          </a:schemeClr>
                        </a:solidFill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logistika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effectLst/>
                        </a:rPr>
                        <a:t>QUICK RESPONSE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11663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1309840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PROVOZ A EKONOMIKA DOPRAVY, předmětu LOGISTIKA A OBSLUŽNÉ SYSTÉMY.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31782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2132856"/>
            <a:ext cx="6912768" cy="4179912"/>
          </a:xfrm>
        </p:spPr>
        <p:txBody>
          <a:bodyPr>
            <a:normAutofit/>
          </a:bodyPr>
          <a:lstStyle/>
          <a:p>
            <a:r>
              <a:rPr lang="cs-CZ" dirty="0" smtClean="0"/>
              <a:t>Technologie </a:t>
            </a:r>
            <a:r>
              <a:rPr lang="cs-CZ" dirty="0"/>
              <a:t>pro řetězce spotřebního zboží, které vedou z výroby přes velkoobchody do maloobchodní </a:t>
            </a:r>
            <a:r>
              <a:rPr lang="cs-CZ" dirty="0" smtClean="0"/>
              <a:t>sítě,</a:t>
            </a:r>
          </a:p>
          <a:p>
            <a:r>
              <a:rPr lang="cs-CZ" dirty="0" smtClean="0"/>
              <a:t>Každý </a:t>
            </a:r>
            <a:r>
              <a:rPr lang="cs-CZ" dirty="0"/>
              <a:t>článek řetězce sdílí informace o prodejích, objednávkách a zásobách s ostatními články </a:t>
            </a:r>
            <a:r>
              <a:rPr lang="cs-CZ" dirty="0" smtClean="0"/>
              <a:t>řetězce</a:t>
            </a:r>
            <a:endParaRPr lang="cs-CZ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</p:spPr>
        <p:txBody>
          <a:bodyPr/>
          <a:lstStyle/>
          <a:p>
            <a:r>
              <a:rPr lang="cs-CZ" dirty="0">
                <a:effectLst/>
              </a:rPr>
              <a:t>QUICK RESPONSE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331640" y="1268760"/>
            <a:ext cx="7406640" cy="7920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(QR) Rychlá odezva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32646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effectLst/>
              </a:rPr>
              <a:t>QUICK RESPONSE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2413248"/>
          </a:xfrm>
        </p:spPr>
        <p:txBody>
          <a:bodyPr>
            <a:normAutofit lnSpcReduction="10000"/>
          </a:bodyPr>
          <a:lstStyle/>
          <a:p>
            <a:r>
              <a:rPr lang="cs-CZ" dirty="0"/>
              <a:t>Předpokladem je zavedení automatické identifikace zboží na bázi čárových kódů a elektronická výměna dat mezi články řetězce.</a:t>
            </a:r>
            <a:br>
              <a:rPr lang="cs-CZ" dirty="0"/>
            </a:br>
            <a:endParaRPr lang="cs-CZ" dirty="0"/>
          </a:p>
        </p:txBody>
      </p:sp>
      <p:pic>
        <p:nvPicPr>
          <p:cNvPr id="1030" name="Picture 6" descr="http://esp.cz/sites/default/files/styles/600x300/public/images/blog/chleba.jpg?itok=TtsXzU0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284984"/>
            <a:ext cx="6334125" cy="2857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570678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Identifikace </a:t>
            </a:r>
            <a:r>
              <a:rPr lang="cs-CZ" dirty="0" smtClean="0"/>
              <a:t>zboží</a:t>
            </a:r>
            <a:endParaRPr lang="cs-CZ" dirty="0"/>
          </a:p>
        </p:txBody>
      </p:sp>
      <p:pic>
        <p:nvPicPr>
          <p:cNvPr id="1026" name="Picture 2" descr="http://www.barco.cz/images/110Xi_retail_inventory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7082" b="4306"/>
          <a:stretch/>
        </p:blipFill>
        <p:spPr bwMode="auto">
          <a:xfrm>
            <a:off x="1284287" y="2204863"/>
            <a:ext cx="2494570" cy="33712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Čtečky čárových kódů - logistik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91753"/>
            <a:ext cx="3384376" cy="33843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245859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Základní principy </a:t>
            </a:r>
            <a:r>
              <a:rPr lang="cs-CZ" dirty="0" smtClean="0"/>
              <a:t>QR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Pružné </a:t>
            </a:r>
            <a:r>
              <a:rPr lang="cs-CZ" dirty="0"/>
              <a:t>sledování prodeje konkrétních položek </a:t>
            </a:r>
            <a:r>
              <a:rPr lang="cs-CZ" dirty="0" smtClean="0"/>
              <a:t>zákazníkům,</a:t>
            </a:r>
          </a:p>
          <a:p>
            <a:pPr marL="82296" indent="0">
              <a:buNone/>
            </a:pPr>
            <a:r>
              <a:rPr lang="cs-CZ" dirty="0" smtClean="0"/>
              <a:t>Tyto </a:t>
            </a:r>
            <a:r>
              <a:rPr lang="cs-CZ" dirty="0"/>
              <a:t>informace slouží jako</a:t>
            </a:r>
            <a:r>
              <a:rPr lang="cs-CZ" dirty="0" smtClean="0"/>
              <a:t>:</a:t>
            </a:r>
          </a:p>
          <a:p>
            <a:pPr lvl="1"/>
            <a:r>
              <a:rPr lang="cs-CZ" dirty="0" smtClean="0"/>
              <a:t>podklad </a:t>
            </a:r>
            <a:r>
              <a:rPr lang="cs-CZ" dirty="0"/>
              <a:t>pro plánování výroby (i u </a:t>
            </a:r>
            <a:r>
              <a:rPr lang="cs-CZ" dirty="0" smtClean="0"/>
              <a:t>dodavatelů)</a:t>
            </a:r>
          </a:p>
          <a:p>
            <a:pPr lvl="1"/>
            <a:r>
              <a:rPr lang="cs-CZ" dirty="0" smtClean="0"/>
              <a:t>k </a:t>
            </a:r>
            <a:r>
              <a:rPr lang="cs-CZ" dirty="0"/>
              <a:t>průběžnému doplňování zásob zboží do maloobchodů</a:t>
            </a:r>
          </a:p>
        </p:txBody>
      </p:sp>
    </p:spTree>
    <p:extLst>
      <p:ext uri="{BB962C8B-B14F-4D97-AF65-F5344CB8AC3E}">
        <p14:creationId xmlns="" xmlns:p14="http://schemas.microsoft.com/office/powerpoint/2010/main" val="3601840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Efekty zavedení QR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snížení </a:t>
            </a:r>
            <a:r>
              <a:rPr lang="cs-CZ" dirty="0"/>
              <a:t>stavu zásob v celém </a:t>
            </a:r>
            <a:r>
              <a:rPr lang="cs-CZ" dirty="0" smtClean="0"/>
              <a:t>řetězci,</a:t>
            </a:r>
          </a:p>
          <a:p>
            <a:r>
              <a:rPr lang="cs-CZ" dirty="0" smtClean="0"/>
              <a:t>zkrácení </a:t>
            </a:r>
            <a:r>
              <a:rPr lang="cs-CZ" dirty="0"/>
              <a:t>dodacích lhůt z </a:t>
            </a:r>
            <a:r>
              <a:rPr lang="cs-CZ" dirty="0" smtClean="0"/>
              <a:t>výroby,</a:t>
            </a:r>
          </a:p>
          <a:p>
            <a:r>
              <a:rPr lang="cs-CZ" dirty="0" smtClean="0"/>
              <a:t>omezení </a:t>
            </a:r>
            <a:r>
              <a:rPr lang="cs-CZ" dirty="0"/>
              <a:t>situací, kdy určité zboží není na </a:t>
            </a:r>
            <a:r>
              <a:rPr lang="cs-CZ" dirty="0" smtClean="0"/>
              <a:t>skladě,</a:t>
            </a:r>
          </a:p>
          <a:p>
            <a:r>
              <a:rPr lang="cs-CZ" dirty="0" smtClean="0"/>
              <a:t>snížení </a:t>
            </a:r>
            <a:r>
              <a:rPr lang="cs-CZ" dirty="0"/>
              <a:t>rozsahu manipulace se </a:t>
            </a:r>
            <a:r>
              <a:rPr lang="cs-CZ" dirty="0" smtClean="0"/>
              <a:t>zbožím,</a:t>
            </a:r>
          </a:p>
          <a:p>
            <a:r>
              <a:rPr lang="cs-CZ" dirty="0" smtClean="0"/>
              <a:t>snížení </a:t>
            </a:r>
            <a:r>
              <a:rPr lang="cs-CZ" dirty="0"/>
              <a:t>rizika zastarání </a:t>
            </a:r>
            <a:r>
              <a:rPr lang="cs-CZ" dirty="0" smtClean="0"/>
              <a:t>zboží.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31556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základním předpokladem QR?</a:t>
            </a:r>
          </a:p>
          <a:p>
            <a:r>
              <a:rPr lang="cs-CZ" dirty="0" smtClean="0"/>
              <a:t>Co znamená v překladu </a:t>
            </a:r>
            <a:r>
              <a:rPr lang="cs-CZ" dirty="0" err="1" smtClean="0"/>
              <a:t>Quick</a:t>
            </a:r>
            <a:r>
              <a:rPr lang="cs-CZ" dirty="0" smtClean="0"/>
              <a:t> response?</a:t>
            </a:r>
          </a:p>
          <a:p>
            <a:r>
              <a:rPr lang="cs-CZ" dirty="0" smtClean="0"/>
              <a:t>Jaké </a:t>
            </a:r>
            <a:r>
              <a:rPr lang="cs-CZ" dirty="0" smtClean="0"/>
              <a:t>pozitivní </a:t>
            </a:r>
            <a:r>
              <a:rPr lang="cs-CZ" dirty="0" smtClean="0"/>
              <a:t>efekty přináší QR?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46968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PERNICA, P. </a:t>
            </a:r>
            <a:r>
              <a:rPr lang="cs-CZ" i="1" dirty="0" smtClean="0"/>
              <a:t>Logistika pro 21. století. </a:t>
            </a:r>
            <a:r>
              <a:rPr lang="cs-CZ" dirty="0" smtClean="0"/>
              <a:t>1. vyd. Praha: Radix, 2005, ISBN 80-86031-59-4</a:t>
            </a:r>
          </a:p>
          <a:p>
            <a:r>
              <a:rPr lang="cs-CZ" dirty="0" smtClean="0"/>
              <a:t>SIXTA, J., M. ŽIŽKA. </a:t>
            </a:r>
            <a:r>
              <a:rPr lang="cs-CZ" i="1" dirty="0" smtClean="0"/>
              <a:t>Logistika, teorie a praxe</a:t>
            </a:r>
            <a:r>
              <a:rPr lang="cs-CZ" dirty="0" smtClean="0"/>
              <a:t>. </a:t>
            </a:r>
            <a:r>
              <a:rPr lang="cs-CZ" dirty="0"/>
              <a:t>1. vyd. </a:t>
            </a:r>
            <a:r>
              <a:rPr lang="cs-CZ" dirty="0" smtClean="0"/>
              <a:t>Brno: CP </a:t>
            </a:r>
            <a:r>
              <a:rPr lang="cs-CZ" dirty="0" err="1" smtClean="0"/>
              <a:t>Books</a:t>
            </a:r>
            <a:r>
              <a:rPr lang="cs-CZ" dirty="0" smtClean="0"/>
              <a:t>, 2005, </a:t>
            </a:r>
            <a:r>
              <a:rPr lang="cs-CZ" dirty="0"/>
              <a:t>ISBN </a:t>
            </a:r>
            <a:r>
              <a:rPr lang="cs-CZ" dirty="0" smtClean="0"/>
              <a:t>80-251-0573-3</a:t>
            </a:r>
          </a:p>
          <a:p>
            <a:pPr>
              <a:lnSpc>
                <a:spcPct val="110000"/>
              </a:lnSpc>
            </a:pPr>
            <a:r>
              <a:rPr lang="cs-CZ" dirty="0" smtClean="0"/>
              <a:t>Obrázky galerie Kliparty kvalitně [cit. 11.8.2012]. Dostupný pod licencí Microsoft Office 2010 WWW: &lt;http://office.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smtClean="0"/>
              <a:t>/&gt;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31726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239</TotalTime>
  <Words>315</Words>
  <Application>Microsoft Office PowerPoint</Application>
  <PresentationFormat>Předvádění na obrazovce (4:3)</PresentationFormat>
  <Paragraphs>44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Snímek 1</vt:lpstr>
      <vt:lpstr>Snímek 2</vt:lpstr>
      <vt:lpstr>QUICK RESPONSE</vt:lpstr>
      <vt:lpstr>QUICK RESPONSE</vt:lpstr>
      <vt:lpstr>Identifikace zboží</vt:lpstr>
      <vt:lpstr>Základní principy QR</vt:lpstr>
      <vt:lpstr>Efekty zavedení QR</vt:lpstr>
      <vt:lpstr>Kontrolní otázky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QUICK RESPONSE</dc:title>
  <dc:creator>PC9</dc:creator>
  <cp:lastModifiedBy>Dum</cp:lastModifiedBy>
  <cp:revision>15</cp:revision>
  <dcterms:created xsi:type="dcterms:W3CDTF">2013-10-28T09:39:44Z</dcterms:created>
  <dcterms:modified xsi:type="dcterms:W3CDTF">2014-02-27T15:56:49Z</dcterms:modified>
</cp:coreProperties>
</file>