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,s:0" TargetMode="Externa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p%C5%99echod+pro+chodce&amp;hl=cs&amp;biw=1441&amp;bih=630&amp;gbv=2&amp;tbm=isch&amp;tbnid=2jS9k-EyRErD3M:&amp;imgrefurl=http://www.dopravni-znaceni-bsmorava.cz/eshop/prechod-pro-chodce-cz-135.html&amp;docid=nXFI726YLCeWIM&amp;imgurl=http://www.dopravni-znaceni-bsmorava.cz/files/foto_produktu/135_155_large.jpg&amp;w=800&amp;h=800&amp;ei=JyQHT6uiOc2M4gSZs8GNCA&amp;zoom=1&amp;iact=hc&amp;vpx=168&amp;vpy=163&amp;dur=5475&amp;hovh=225&amp;hovw=225&amp;tx=152&amp;ty=143&amp;sig=112979878590331334904&amp;page=1&amp;tbnh=124&amp;tbnw=124&amp;start=0&amp;ndsp=21&amp;ved=1t:429,r:0,s" TargetMode="External"/><Relationship Id="rId2" Type="http://schemas.openxmlformats.org/officeDocument/2006/relationships/hyperlink" Target="http://www.google.cz/imgres?q=p%C5%99echod+pro+chodce&amp;hl=cs&amp;biw=1441&amp;bih=630&amp;gbv=2&amp;tbm=isch&amp;tbnid=qyTaGBuOEDZ7hM:&amp;imgrefurl=http://thedesigninspiration.com/photos/zebra-crossing/&amp;docid=eAsgGxiOZ9UmSM&amp;imgurl=http://maxcdn.thedesigninspiration.com/wp-content/uploads/2009/03/zebra-crossing-l.jpg&amp;w=744&amp;h=396&amp;ei=KiUHT9rCPMLb4QSHp-CNCA&amp;zoom=1&amp;iact=rc&amp;dur=202&amp;sig=112979878590331334904&amp;page=2&amp;tbnh=88&amp;tbnw=166&amp;start=21&amp;ndsp=22&amp;ved=1t:429,r:12,s:21&amp;tx=50&amp;ty=56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z/imgres?q=p%C5%99echod+pro+chodce&amp;hl=cs&amp;biw=1441&amp;bih=630&amp;gbv=2&amp;tbm=isch&amp;tbnid=Ky24ICObZG7V-M:&amp;imgrefurl=http://deti.zachranny-kruh.cz/index.php?art=133578&amp;docid=bq2OFUc6Y_3FfM&amp;imgurl=http://deti.zachranny-kruh.cz/image.php?idx=133493&amp;mw=416&amp;mh=415&amp;w=416&amp;h=415&amp;ei=KiUHT9rCPMLb4QSHp-CNCA&amp;zoom=1&amp;iact=hc&amp;vpx=1042&amp;vpy=172&amp;dur=265&amp;hovh=224&amp;hovw=225&amp;tx=132&amp;ty=138&amp;sig=112979878590331334904&amp;page=5&amp;tbnh=124&amp;tbnw=124&amp;start=86&amp;ndsp=21&amp;ved=1t:429,r:5,s:86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z%C3%A1kaz+vjezdu+v%C5%A1ech+vozidel&amp;hl=cs&amp;gbv=2&amp;biw=1441&amp;bih=630&amp;tbm=isch&amp;tbnid=C31VJ7c3tKFczM:&amp;imgrefurl=http://www.dopravni-znaceni.eu/znacka/Z%C3%A1kaz-vjezdu-v%C5%A1ech-vozidel-v-obou-sm%C4%9Brech/B01/&amp;docid=SqxYTXURR7ghSM&amp;imgurl=http://www.dopravni-znaceni.eu/dopravni-znacky/velke/B01.jpg&amp;w=400&amp;h=400&amp;ei=BygHT_ifBvCO4gT_rYj0BA&amp;zoom=1&amp;iact=hc&amp;vpx=301&amp;vpy=162&amp;dur=110&amp;hovh=225&amp;hovw=225&amp;tx=144&amp;ty=139&amp;sig=112979878590331334904&amp;page=1&amp;tbnh=122&amp;tbnw=122&amp;st" TargetMode="External"/><Relationship Id="rId3" Type="http://schemas.openxmlformats.org/officeDocument/2006/relationships/hyperlink" Target="7,s:39" TargetMode="External"/><Relationship Id="rId7" Type="http://schemas.openxmlformats.org/officeDocument/2006/relationships/hyperlink" Target="http://www.google.cz/imgres?q=z%C3%A1kaz+vjezdu+cyklist%C5%AF&amp;hl=cs&amp;gbv=2&amp;biw=1441&amp;bih=630&amp;tbm=isch&amp;tbnid=A-Z_K3kjIpEmfM:&amp;imgrefurl=http://www.dopravni-znaceni-bsmorava.cz/eshop/zakaz-vjezdu-cyklistu-cz-57.html&amp;docid=sUrGhDKFvQ35RM&amp;imgurl=http://www.dopravni-znaceni-bsmorava.cz/files/foto_produktu/57_77_large.jpg&amp;w=800&amp;h=800&amp;ei=vycHT7n8Ge714QTzwND5Bg&amp;zoom=1" TargetMode="External"/><Relationship Id="rId2" Type="http://schemas.openxmlformats.org/officeDocument/2006/relationships/hyperlink" Target="http://www.google.cz/imgres?q=podchod&amp;hl=cs&amp;biw=1441&amp;bih=630&amp;gbv=2&amp;tbm=isch&amp;tbnid=OI_2B5x3UL0DQM:&amp;imgrefurl=http://www.dopravni-znaceni.eu/znacka/Podchod-nebo-nadchod/IP03/&amp;docid=xFx4qG3l8UEhUM&amp;imgurl=http://www.dopravni-znaceni.eu/dopravni-znacky/velke/IP03.jpg&amp;w=400&amp;h=400&amp;ei=CyYHT4TpB4ep4gTk7dGNCA&amp;zoom=1&amp;iact=hc&amp;vpx=169&amp;vpy=255&amp;dur=562&amp;hovh=225&amp;hovw=225&amp;tx=117&amp;ty=128&amp;sig=112979878590331334904&amp;page=3&amp;tbnh=126&amp;tbnw=126&amp;start=39&amp;ndsp=21&amp;ved=1t:429,r:7,s:3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file:///R:\4,s:0" TargetMode="External"/><Relationship Id="rId5" Type="http://schemas.openxmlformats.org/officeDocument/2006/relationships/hyperlink" Target="http://www.google.cz/imgres?q=stezka+pro+cyklisty&amp;hl=cs&amp;gbv=2&amp;biw=1441&amp;bih=630&amp;tbm=isch&amp;tbnid=VsixMLYN9mumnM:&amp;imgrefurl=http://www.signex.cz/vzornik-znacek/c8a-183&amp;docid=rcUa-qQjaUB7XM&amp;imgurl=http://www.signex.cz/data/blob/_vzornik_znacek-image_pjpeg-20090807113912-2564-c8a.jpg&amp;w=889&amp;h=889&amp;ei=RCcHT8-BBceM4gTV3K2lDg&amp;zoom=1&amp;iact=hc&amp;vpx=767&amp;vpy=164&amp;dur=2340&amp;hovh=225&amp;hovw=225&amp;tx=110&amp;ty=149&amp;sig=112979878590331334904&amp;page=1&amp;tbnh=127&amp;tbnw=127&amp;start=0&amp;ndsp=23&amp;ved=1t:429,r:4,s:0" TargetMode="External"/><Relationship Id="rId4" Type="http://schemas.openxmlformats.org/officeDocument/2006/relationships/hyperlink" Target="http://www.zakruta.cz/dopravni-znaceni/prikazove-dopravni-znacky/c07a/stezka-pro-chodce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dej+p%C5%99ednost+v+j%C3%ADzd%C4%9B&amp;hl=cs&amp;gbv=2&amp;biw=1441&amp;bih=630&amp;tbm=isch&amp;tbnid=2VVs5KDficGdrM:&amp;imgrefurl=http://www.dopravni-znaceni.eu/znacka/Dej-p%C5%99ednost-v-j%C3%ADzd%C4%9B/P04/&amp;docid=Rk6bCOfc5y_ctM&amp;imgurl=http://www.dopravni-znaceni.eu/dopravni-znacky/velke/P04.jpg&amp;w=456&amp;h=400&amp;ei=8ygHT7LTMOfj4QT18PClCQ&amp;zoom=1&amp;iact=hc&amp;vpx=320&amp;vpy=170&amp;dur=1311&amp;hovh=210&amp;hovw=240&amp;tx=123&amp;ty=119&amp;sig=112979878590331334904&amp;page=1&amp;tbnh=123&amp;tbnw=140&amp;start=0&amp;ndsp=24&amp;ved=1t" TargetMode="External"/><Relationship Id="rId2" Type="http://schemas.openxmlformats.org/officeDocument/2006/relationships/hyperlink" Target="http://www.google.cz/imgres?q=stop&amp;hl=cs&amp;gbv=2&amp;biw=1441&amp;bih=630&amp;tbm=isch&amp;tbnid=jzb3D2f8kuCMJM:&amp;imgrefurl=http://www.filcka.cz/blog/jednoduche-blokovani-internetovych-adres/stop/&amp;docid=9jH4D_FwsstMhM&amp;imgurl=http://www.filcka.cz/blog/wp-content/uploads/stop.jpeg&amp;w=347&amp;h=346&amp;ei=pigHT92MG-L_4QTQjdWNCA&amp;zoom=1&amp;iact=hc&amp;vpx=164&amp;vpy=163&amp;dur=578&amp;hovh=224&amp;hovw=225&amp;tx=118&amp;ty=137&amp;sig=112979878590331334904&amp;page=1&amp;tbnh=124&amp;tbnw=116&amp;start=0&amp;ndsp=27&amp;ved=1t:429,r:0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z%C3%BA%C5%BEen%C3%A1+vozovka&amp;hl=cs&amp;gbv=2&amp;biw=1441&amp;bih=630&amp;tbm=isch&amp;tbnid=j_NTYHYubSXGmM:&amp;imgrefurl=http://www.dopravni-znaceni.eu/znacka/Z%C3%BA%C5%BEen%C3%A1-vozovka-zobou-stran/A06a/&amp;docid=eYY2gh2yj17c6M&amp;imgurl=http://www.dopravni-znaceni.eu/dopravni-znacky/velke/A06a.jpg&amp;w=455&amp;h=400&amp;ei=tykHT7P1J_L24QTlytjABQ&amp;zoom=1" TargetMode="External"/><Relationship Id="rId5" Type="http://schemas.openxmlformats.org/officeDocument/2006/relationships/hyperlink" Target="225&amp;hovw=225&amp;tx=170&amp;ty=128&amp;sig=112979878590331334904&amp;page=1&amp;tbnh=139&amp;tbnw=139&amp;start=0&amp;n" TargetMode="External"/><Relationship Id="rId4" Type="http://schemas.openxmlformats.org/officeDocument/2006/relationships/hyperlink" Target="http://www.google.cz/imgres?q=z%C3%A1kaz+odbo%C4%8Den%C3%AD+vpravo&amp;hl=cs&amp;gbv=2&amp;biw=1441&amp;bih=630&amp;tbm=isch&amp;tbnid=nKea4N2ep-59NM:&amp;imgrefurl=http://www.dopravni-znaceni.eu/znacka/Z%C3%A1kaz-odbo%C4%8Dov%C3%A1n%C3%AD-vpravo/B24a/&amp;docid=OJphknuewJPjBM&amp;imgurl=http://www.dopravni-znaceni.eu/dopravni-znacky/velke/B24a.jpg&amp;w=400&amp;h=400&amp;ei=YCkHT--kOaOK4gTgtL2NCA&amp;zoom=1&amp;iact=hc&amp;vpx=176&amp;vpy=134&amp;dur=765&amp;hovh=225&amp;hovw=225&amp;tx=170&amp;ty=128&amp;sig=112979878590331334904&amp;page=1&amp;tbnh=139&amp;tbnw=139&amp;start=0&amp;n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hlavn%C3%AD+silnice&amp;hl=cs&amp;biw=1441&amp;bih=630&amp;gbv=2&amp;tbm=isch&amp;tbnid=QOgdlGCo7jjS7M:&amp;imgrefurl=http://deti.zachranny-kruh.cz/index.php?art=133578&amp;docid=bq2OFUc6Y_3FfM&amp;imgurl=http://deti.zachranny-kruh.cz/image.php?idx=133479&amp;mw=404&amp;mh=403&amp;w=404&amp;h=403&amp;ei=yDYHT9uRHMPj4QTO99iNCA&amp;zoom=1&amp;iact=rc&amp;dur=109&amp;sig=112979878590331334904&amp;page=1&amp;tbnh=125&amp;tbnw=125&amp;start=0&amp;ndsp=21&amp;ved=1t:429,r:0,s:0&amp;tx=31&amp;ty=64" TargetMode="External"/><Relationship Id="rId2" Type="http://schemas.openxmlformats.org/officeDocument/2006/relationships/hyperlink" Target="http://www.google.cz/imgres?q=kruhov%C3%BD+objezd&amp;hl=cs&amp;gbv=2&amp;biw=1441&amp;bih=630&amp;tbm=isch&amp;tbnid=pfmdEgH4uGOAcM:&amp;imgrefurl=http://cs.wikipedia.org/wiki/Kruhov%C3%BD_objezd&amp;docid=oHxc-Sf85yY9XM&amp;imgurl=http://upload.wikimedia.org/wikipedia/commons/thumb/e/ee/CZ_traffic_mark_C1_roundabout.svg/220px-CZ_traffic_mark_C1_roundabout.svg.png&amp;w=220&amp;h=220&amp;ei=qS0HT8WzCKr64QTq3MGNCA&amp;zoom=1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ty=6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67544" y="3644900"/>
            <a:ext cx="8136904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Petra Petráčková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1B_15_Chodec a </a:t>
            </a:r>
            <a:r>
              <a:rPr lang="cs-CZ" dirty="0" smtClean="0">
                <a:solidFill>
                  <a:srgbClr val="FFC000"/>
                </a:solidFill>
              </a:rPr>
              <a:t>cyklista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</a:t>
            </a:r>
            <a:r>
              <a:rPr lang="cs-CZ" dirty="0" smtClean="0">
                <a:solidFill>
                  <a:srgbClr val="FFC000"/>
                </a:solidFill>
              </a:rPr>
              <a:t>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50904685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1277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prezentace slouží jako podklad pro výklad nové látky – Jak se chovat na silnici jako chodec i cyklista. Prezentace dětem přiblíží několik dopravních značek, které je potřeba znát. Prezentace se promítá na tabuli. V druhé části prezentace je pro žáky připraven menší test z dopravních značek.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79716608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/>
          <a:lstStyle/>
          <a:p>
            <a:r>
              <a:rPr lang="cs-CZ" dirty="0" smtClean="0"/>
              <a:t>Chůze pěšky je nejjednodušší způsob cestování.</a:t>
            </a:r>
          </a:p>
          <a:p>
            <a:r>
              <a:rPr lang="cs-CZ" dirty="0" smtClean="0"/>
              <a:t>Je také nejčastější.</a:t>
            </a:r>
          </a:p>
          <a:p>
            <a:r>
              <a:rPr lang="cs-CZ" dirty="0" smtClean="0"/>
              <a:t>Musíme ale vědět, jak se správně po silnici či ulici pohybovat.</a:t>
            </a:r>
          </a:p>
          <a:p>
            <a:r>
              <a:rPr lang="cs-CZ" dirty="0" smtClean="0"/>
              <a:t>Pomáhají nám v tom DOPRAVNÍ ZNAČKY.</a:t>
            </a:r>
            <a:endParaRPr lang="cs-CZ" dirty="0"/>
          </a:p>
        </p:txBody>
      </p:sp>
      <p:pic>
        <p:nvPicPr>
          <p:cNvPr id="4" name="Obrázek 3" descr="8a04bcdd4d_29344274_o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3861048"/>
            <a:ext cx="1944216" cy="246968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/>
          <a:lstStyle/>
          <a:p>
            <a:r>
              <a:rPr lang="cs-CZ" dirty="0" smtClean="0"/>
              <a:t>Silnici či ulici přecházíme po přechodu.</a:t>
            </a:r>
          </a:p>
          <a:p>
            <a:r>
              <a:rPr lang="cs-CZ" dirty="0" smtClean="0"/>
              <a:t>Někdy mu říkáme </a:t>
            </a:r>
            <a:r>
              <a:rPr lang="cs-CZ" dirty="0" smtClean="0">
                <a:solidFill>
                  <a:srgbClr val="0070C0"/>
                </a:solidFill>
              </a:rPr>
              <a:t>zebra.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Obrázek 3" descr="zebra-crossing-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564904"/>
            <a:ext cx="7086600" cy="37719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Pokud není u silnice chodník, chodíme po levé straně vozovky. Vidíme tak protijedoucí vozidlo.</a:t>
            </a:r>
          </a:p>
          <a:p>
            <a:r>
              <a:rPr lang="cs-CZ" dirty="0" smtClean="0"/>
              <a:t>Pokud nás jde více, chodíme za sebou.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zdroj2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3140968"/>
            <a:ext cx="5112568" cy="3283682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silnici se nezdržujeme, přecházíme ji kolmo, nejkratší cestou.</a:t>
            </a:r>
          </a:p>
          <a:p>
            <a:r>
              <a:rPr lang="cs-CZ" dirty="0" smtClean="0"/>
              <a:t>Na silnici si nehrajeme, nepošťuchujeme se a neběháme.</a:t>
            </a:r>
          </a:p>
          <a:p>
            <a:endParaRPr lang="cs-CZ" dirty="0"/>
          </a:p>
        </p:txBody>
      </p:sp>
      <p:pic>
        <p:nvPicPr>
          <p:cNvPr id="5" name="Obrázek 4" descr="souborchodec4.jpg"/>
          <p:cNvPicPr>
            <a:picLocks noChangeAspect="1"/>
          </p:cNvPicPr>
          <p:nvPr/>
        </p:nvPicPr>
        <p:blipFill>
          <a:blip r:embed="rId2" cstate="print"/>
          <a:srcRect t="13736"/>
          <a:stretch>
            <a:fillRect/>
          </a:stretch>
        </p:blipFill>
        <p:spPr>
          <a:xfrm>
            <a:off x="2483768" y="3140968"/>
            <a:ext cx="5040560" cy="3165471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Cyklista</a:t>
            </a:r>
            <a:endParaRPr lang="cs-CZ" dirty="0"/>
          </a:p>
        </p:txBody>
      </p:sp>
      <p:pic>
        <p:nvPicPr>
          <p:cNvPr id="4" name="Obrázek 3" descr="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204864"/>
            <a:ext cx="5499100" cy="4013200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Jízda na kole je oblíbenou aktivitou dětí i dospělých.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Cyklista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Musíme však dodržovat určitá pravidla 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kole jezdíme vždy při pravém kraji vozovky.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změně směru jízdy dáváme znamení pravou či levou paží, podle toho, na kterou stranu odbočujeme.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Děti do 10 let mohou s kolem na vozovku jen v doprovodu osoby starší 15 let.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Známe a respektujeme DOPRAVNÍ ZNAČKY.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STEZKA PRO CYKLISTY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_vzornik_znacek-image_pjpeg-20090807113912-2564-c8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1628800"/>
            <a:ext cx="3645776" cy="36457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27784" y="551723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 vyhrazena pouze cyklistům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ZÁKAZ VJEZDU JÍZDNÍCH KOL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57_77_larg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556792"/>
            <a:ext cx="4176464" cy="4176464"/>
          </a:xfrm>
        </p:spPr>
      </p:pic>
      <p:sp>
        <p:nvSpPr>
          <p:cNvPr id="5" name="TextovéPole 4"/>
          <p:cNvSpPr txBox="1"/>
          <p:nvPr/>
        </p:nvSpPr>
        <p:spPr>
          <a:xfrm>
            <a:off x="2195736" y="594928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takto označené silnice cyklisté nesmějí.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PŘECHOD PRO CHODCE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135_155_larg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527175"/>
            <a:ext cx="4572000" cy="4572000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ZÁKAZ VJEZDU VŠECH VOZIDEL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B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700808"/>
            <a:ext cx="3810000" cy="381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23728" y="566124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Výjimku tvoří např. sanitka, policie a hasiči.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STEZKA PRO CHODCE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C07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628800"/>
            <a:ext cx="3993232" cy="3993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91680" y="5877272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Stezka je pouze pro chodce, není dovolena jízda na kole.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ZÁKAZ VSTUPU CHODCŮ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7" y="1700808"/>
            <a:ext cx="4475253" cy="446449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HLAVNÍ SILNICE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image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700808"/>
            <a:ext cx="3898080" cy="38884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58772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Jedeme-li po takto označené silnici, ostatní vozidla nám dávají přednost.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PODCHOD NEBO NADCHOD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IP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1556792"/>
            <a:ext cx="4641304" cy="4641304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DEJ PŘEDNOST V JÍZDĚ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P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1628800"/>
            <a:ext cx="4343400" cy="381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75656" y="580526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Musíme dát přednost vozidlům jedoucím po hlavní silnici.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STŮJ, DEJ PŘEDNOST V JÍZDĚ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sto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628800"/>
            <a:ext cx="4044102" cy="40324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27784" y="594928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této značky musíme vždy zastavit.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ZÁKAZ ODBOČENÍ VPRAVO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imagesCAD0EZ6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772816"/>
            <a:ext cx="4176464" cy="4176464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KRUHOVÝ OBJEZD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220px-CZ_traffic_mark_C1_roundabout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916832"/>
            <a:ext cx="4000078" cy="400007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ZÚŽENÁ VOZOVKA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A06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132856"/>
            <a:ext cx="4333875" cy="381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Stůj, dej přednost v jízdě.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5" name="Obrázek 4" descr="P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636912"/>
            <a:ext cx="2315716" cy="2031330"/>
          </a:xfrm>
          <a:prstGeom prst="rect">
            <a:avLst/>
          </a:prstGeom>
        </p:spPr>
      </p:pic>
      <p:pic>
        <p:nvPicPr>
          <p:cNvPr id="6" name="Obrázek 5" descr="sto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2204864"/>
            <a:ext cx="2923530" cy="2915105"/>
          </a:xfrm>
          <a:prstGeom prst="rect">
            <a:avLst/>
          </a:prstGeom>
        </p:spPr>
      </p:pic>
      <p:pic>
        <p:nvPicPr>
          <p:cNvPr id="7" name="Obrázek 6" descr="imagesCAD0EZ6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2492896"/>
            <a:ext cx="2304256" cy="230425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Zákaz vjezdu cyklistů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Obrázek 2" descr="_vzornik_znacek-image_pjpeg-20090807113912-2564-c8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420888"/>
            <a:ext cx="2709672" cy="2709672"/>
          </a:xfrm>
          <a:prstGeom prst="rect">
            <a:avLst/>
          </a:prstGeom>
        </p:spPr>
      </p:pic>
      <p:pic>
        <p:nvPicPr>
          <p:cNvPr id="4" name="Obrázek 3" descr="57_77_lar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2276872"/>
            <a:ext cx="2996952" cy="2996952"/>
          </a:xfrm>
          <a:prstGeom prst="rect">
            <a:avLst/>
          </a:prstGeom>
        </p:spPr>
      </p:pic>
      <p:pic>
        <p:nvPicPr>
          <p:cNvPr id="5" name="Obrázek 4" descr="135_155_larg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2492896"/>
            <a:ext cx="2520280" cy="252028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Hlavní silnice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Obrázek 2" descr="image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564903"/>
            <a:ext cx="2448272" cy="2442211"/>
          </a:xfrm>
          <a:prstGeom prst="rect">
            <a:avLst/>
          </a:prstGeom>
        </p:spPr>
      </p:pic>
      <p:pic>
        <p:nvPicPr>
          <p:cNvPr id="4" name="Obrázek 3" descr="imagesCAD0EZ6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2492896"/>
            <a:ext cx="2520280" cy="2520280"/>
          </a:xfrm>
          <a:prstGeom prst="rect">
            <a:avLst/>
          </a:prstGeom>
        </p:spPr>
      </p:pic>
      <p:pic>
        <p:nvPicPr>
          <p:cNvPr id="5" name="Obrázek 4" descr="220px-CZ_traffic_mark_C1_roundabout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564904"/>
            <a:ext cx="2304256" cy="230425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Zákaz vjezdu všech vozidel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Obrázek 2" descr="57_77_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348880"/>
            <a:ext cx="2664296" cy="2664296"/>
          </a:xfrm>
          <a:prstGeom prst="rect">
            <a:avLst/>
          </a:prstGeom>
        </p:spPr>
      </p:pic>
      <p:pic>
        <p:nvPicPr>
          <p:cNvPr id="4" name="Obrázek 3" descr="im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2492896"/>
            <a:ext cx="2438522" cy="2432660"/>
          </a:xfrm>
          <a:prstGeom prst="rect">
            <a:avLst/>
          </a:prstGeom>
        </p:spPr>
      </p:pic>
      <p:pic>
        <p:nvPicPr>
          <p:cNvPr id="5" name="Obrázek 4" descr="B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420888"/>
            <a:ext cx="2592288" cy="259228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323528" y="1484784"/>
            <a:ext cx="8424936" cy="4614391"/>
          </a:xfrm>
        </p:spPr>
        <p:txBody>
          <a:bodyPr>
            <a:normAutofit fontScale="92500" lnSpcReduction="10000"/>
          </a:bodyPr>
          <a:lstStyle/>
          <a:p>
            <a:r>
              <a:rPr lang="cs-CZ" sz="1300" dirty="0" smtClean="0"/>
              <a:t>Chodec. </a:t>
            </a:r>
            <a:r>
              <a:rPr lang="cs-CZ" sz="1300" i="1" dirty="0" smtClean="0"/>
              <a:t>Www.</a:t>
            </a:r>
            <a:r>
              <a:rPr lang="cs-CZ" sz="1300" i="1" dirty="0" err="1" smtClean="0"/>
              <a:t>google.cz</a:t>
            </a:r>
            <a:r>
              <a:rPr lang="cs-CZ" sz="1300" dirty="0" smtClean="0"/>
              <a:t> [online]. 2010 [cit. 2012-01-14]. Dostupné z: 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?q=CHODEC&amp;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=1249&amp;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=546&amp;</a:t>
            </a:r>
            <a:r>
              <a:rPr lang="cs-CZ" sz="1300" dirty="0" err="1" smtClean="0"/>
              <a:t>gbv</a:t>
            </a:r>
            <a:r>
              <a:rPr lang="cs-CZ" sz="1300" dirty="0" smtClean="0"/>
              <a:t>=2&amp;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=zWbpaen6m2hXnM:&amp;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skd-snp.blog.cz/0806/dopravna-vychova-chodec-v-cestnejpremavke&amp;docid=WCqdBk-GT9jEcM&amp;imgurl=http://nd01.jxs.cz/108/781/8a04bcdd4d_29344274_o2.gif&amp;w=111&amp;h=141&amp;ei=Ot0RT9qADYbd4QSmiLj0Aw&amp;zoom=1&amp;iact=hc&amp;vpx=288&amp;vpy=229&amp;dur=16&amp;hovh=112&amp;hovw=88&amp;tx=92&amp;ty=54&amp;sig=103603217643259461057&amp;page=1&amp;tbnh=112&amp;tbnw=88&amp;start=0&amp;ndsp=14&amp;ved=1t:429,r:1</a:t>
            </a:r>
            <a:r>
              <a:rPr lang="cs-CZ" sz="1300" dirty="0" smtClean="0">
                <a:hlinkClick r:id="rId2" action="ppaction://hlinkfile"/>
              </a:rPr>
              <a:t>,s:0</a:t>
            </a:r>
            <a:endParaRPr lang="cs-CZ" sz="1300" dirty="0" smtClean="0"/>
          </a:p>
          <a:p>
            <a:endParaRPr lang="cs-CZ" sz="1400" dirty="0" smtClean="0"/>
          </a:p>
          <a:p>
            <a:r>
              <a:rPr lang="cs-CZ" sz="1400" dirty="0" smtClean="0"/>
              <a:t>Chodec na silnici.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2010 [cit. 2012-01-14]. Dostupné z: 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?q=chodec+na+silnici&amp;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=1249&amp;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</a:t>
            </a:r>
            <a:r>
              <a:rPr lang="cs-CZ" sz="1400" dirty="0" err="1" smtClean="0"/>
              <a:t>TGQmFXpdeoBrrM</a:t>
            </a:r>
            <a:r>
              <a:rPr lang="cs-CZ" sz="1400" dirty="0" smtClean="0"/>
              <a:t>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zenavaute.cz</a:t>
            </a:r>
            <a:r>
              <a:rPr lang="cs-CZ" sz="1400" dirty="0" smtClean="0"/>
              <a:t>/jsme-in/</a:t>
            </a:r>
            <a:r>
              <a:rPr lang="cs-CZ" sz="1400" dirty="0" err="1" smtClean="0"/>
              <a:t>reflexni</a:t>
            </a:r>
            <a:r>
              <a:rPr lang="cs-CZ" sz="1400" dirty="0" smtClean="0"/>
              <a:t>-</a:t>
            </a:r>
            <a:r>
              <a:rPr lang="cs-CZ" sz="1400" dirty="0" err="1" smtClean="0"/>
              <a:t>moda</a:t>
            </a:r>
            <a:r>
              <a:rPr lang="cs-CZ" sz="1400" dirty="0" smtClean="0"/>
              <a:t>-</a:t>
            </a:r>
            <a:r>
              <a:rPr lang="cs-CZ" sz="1400" dirty="0" err="1" smtClean="0"/>
              <a:t>vam</a:t>
            </a:r>
            <a:r>
              <a:rPr lang="cs-CZ" sz="1400" dirty="0" smtClean="0"/>
              <a:t>-</a:t>
            </a:r>
            <a:r>
              <a:rPr lang="cs-CZ" sz="1400" dirty="0" err="1" smtClean="0"/>
              <a:t>muze</a:t>
            </a:r>
            <a:r>
              <a:rPr lang="cs-CZ" sz="1400" dirty="0" smtClean="0"/>
              <a:t>-</a:t>
            </a:r>
            <a:r>
              <a:rPr lang="cs-CZ" sz="1400" dirty="0" err="1" smtClean="0"/>
              <a:t>zachranit</a:t>
            </a:r>
            <a:r>
              <a:rPr lang="cs-CZ" sz="1400" dirty="0" smtClean="0"/>
              <a:t>-</a:t>
            </a:r>
            <a:r>
              <a:rPr lang="cs-CZ" sz="1400" dirty="0" err="1" smtClean="0"/>
              <a:t>zivot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=z28ylYncDqt7jM&amp;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zenavaute.cz</a:t>
            </a:r>
            <a:r>
              <a:rPr lang="cs-CZ" sz="1400" dirty="0" smtClean="0"/>
              <a:t>/data/USR_044_DEFAULT/zdroj2(1).</a:t>
            </a:r>
            <a:r>
              <a:rPr lang="cs-CZ" sz="1400" dirty="0" err="1" smtClean="0"/>
              <a:t>jpg</a:t>
            </a:r>
            <a:r>
              <a:rPr lang="cs-CZ" sz="1400" dirty="0" smtClean="0"/>
              <a:t>&amp;w=492&amp;h=316&amp;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=G98RT9KgPOvP4QTh_</a:t>
            </a:r>
            <a:r>
              <a:rPr lang="cs-CZ" sz="1400" dirty="0" err="1" smtClean="0"/>
              <a:t>JnaAw</a:t>
            </a:r>
            <a:r>
              <a:rPr lang="cs-CZ" sz="1400" dirty="0" smtClean="0"/>
              <a:t>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rc</a:t>
            </a:r>
            <a:r>
              <a:rPr lang="cs-CZ" sz="1400" dirty="0" smtClean="0"/>
              <a:t>&amp;dur=109&amp;</a:t>
            </a:r>
            <a:r>
              <a:rPr lang="cs-CZ" sz="1400" dirty="0" err="1" smtClean="0"/>
              <a:t>sig</a:t>
            </a:r>
            <a:r>
              <a:rPr lang="cs-CZ" sz="1400" dirty="0" smtClean="0"/>
              <a:t>=103603217643259461057&amp;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=2&amp;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=147&amp;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=223&amp;start=14&amp;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=17&amp;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=1t:429,r:7,s:14&amp;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=164&amp;ty=65 </a:t>
            </a:r>
          </a:p>
          <a:p>
            <a:endParaRPr lang="cs-CZ" sz="1400" dirty="0" smtClean="0"/>
          </a:p>
          <a:p>
            <a:r>
              <a:rPr lang="cs-CZ" sz="1400" dirty="0" smtClean="0"/>
              <a:t> Přecházení vozovky.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2010 [cit. 2012-01-14]. Dostupné z: 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?q=p%C5%99ech%C3%A1zen%C3%AD+vozovky&amp;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=1249&amp;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=6RzZ8zIyMtcxCM:&amp;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=http://skolakov3a.sweb.cz/PRVOUKA/</a:t>
            </a:r>
            <a:r>
              <a:rPr lang="cs-CZ" sz="1400" dirty="0" err="1" smtClean="0"/>
              <a:t>chodecacyklista</a:t>
            </a:r>
            <a:r>
              <a:rPr lang="cs-CZ" sz="1400" dirty="0" smtClean="0"/>
              <a:t>/</a:t>
            </a:r>
            <a:r>
              <a:rPr lang="cs-CZ" sz="1400" dirty="0" err="1" smtClean="0"/>
              <a:t>bezpecnedoskoly.htm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=o1i-</a:t>
            </a:r>
            <a:r>
              <a:rPr lang="cs-CZ" sz="1400" dirty="0" err="1" smtClean="0"/>
              <a:t>jubIaUaTWM</a:t>
            </a:r>
            <a:r>
              <a:rPr lang="cs-CZ" sz="1400" dirty="0" smtClean="0"/>
              <a:t>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=http://skolakov3a.sweb.cz/PRVOUKA/</a:t>
            </a:r>
            <a:r>
              <a:rPr lang="cs-CZ" sz="1400" dirty="0" err="1" smtClean="0"/>
              <a:t>chodecacyklista</a:t>
            </a:r>
            <a:r>
              <a:rPr lang="cs-CZ" sz="1400" dirty="0" smtClean="0"/>
              <a:t>/souborchodec4.jpg&amp;w=500&amp;h=364&amp;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=geART9nxBdCO4gSorfXDAw&amp;zoom=1&amp;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=753&amp;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=194&amp;dur=5226&amp;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=191&amp;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=263&amp;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=83&amp;ty=156&amp;</a:t>
            </a:r>
            <a:r>
              <a:rPr lang="cs-CZ" sz="1400" dirty="0" err="1" smtClean="0"/>
              <a:t>sig</a:t>
            </a:r>
            <a:r>
              <a:rPr lang="cs-CZ" sz="1400" dirty="0" smtClean="0"/>
              <a:t>=103603217643259461057&amp;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=15&amp;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=148&amp;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=203&amp;start=206&amp;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=15&amp;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=1t:429,r:8,s:206 </a:t>
            </a:r>
          </a:p>
          <a:p>
            <a:endParaRPr lang="cs-CZ" sz="1400" dirty="0" smtClean="0"/>
          </a:p>
          <a:p>
            <a:pPr>
              <a:buNone/>
            </a:pPr>
            <a:r>
              <a:rPr lang="cs-CZ" sz="13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260648"/>
            <a:ext cx="8504238" cy="5910262"/>
          </a:xfrm>
        </p:spPr>
        <p:txBody>
          <a:bodyPr/>
          <a:lstStyle/>
          <a:p>
            <a:r>
              <a:rPr lang="cs-CZ" sz="1200" dirty="0" smtClean="0"/>
              <a:t>Přecházení vozovky.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http://deti.zachranny-kruh.cz/index.php?art=133575 </a:t>
            </a:r>
          </a:p>
          <a:p>
            <a:endParaRPr lang="cs-CZ" sz="1200" dirty="0" smtClean="0"/>
          </a:p>
          <a:p>
            <a:r>
              <a:rPr lang="cs-CZ" sz="1200" dirty="0" smtClean="0"/>
              <a:t>Přechod pro chodce.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?q=p%C5%99echod+pro+chodce&amp;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=qyTaGBuOEDZ7hM:&amp;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thedesigninspiration.com/photos/zebra-crossing/&amp;docid=eAsgGxiOZ9UmSM&amp;imgurl=http://maxcdn.thedesigninspiration.com/wp-content/uploads/2009/03/zebra-crossing-l.jpg&amp;w=744&amp;h=396&amp;ei=KiUHT9rCPMLb4QSHp-CNCA&amp;zoom=1&amp;iact=rc&amp;dur=202&amp;sig=112979878590331334904&amp;page=2&amp;tbnh=88&amp;tbnw=166&amp;start=21&amp;ndsp=22&amp;ved=1t:429,r:12,s:21&amp;tx=50&amp;ty=56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Přechod pro chodce.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google.cz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imgres</a:t>
            </a:r>
            <a:r>
              <a:rPr lang="cs-CZ" sz="1200" u="sng" dirty="0" smtClean="0">
                <a:hlinkClick r:id="rId3"/>
              </a:rPr>
              <a:t>?q=p%C5%99echod+pro+chodce&amp;</a:t>
            </a:r>
            <a:r>
              <a:rPr lang="cs-CZ" sz="1200" u="sng" dirty="0" err="1" smtClean="0">
                <a:hlinkClick r:id="rId3"/>
              </a:rPr>
              <a:t>hl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cs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biw</a:t>
            </a:r>
            <a:r>
              <a:rPr lang="cs-CZ" sz="1200" u="sng" dirty="0" smtClean="0">
                <a:hlinkClick r:id="rId3"/>
              </a:rPr>
              <a:t>=1441&amp;</a:t>
            </a:r>
            <a:r>
              <a:rPr lang="cs-CZ" sz="1200" u="sng" dirty="0" err="1" smtClean="0">
                <a:hlinkClick r:id="rId3"/>
              </a:rPr>
              <a:t>bih</a:t>
            </a:r>
            <a:r>
              <a:rPr lang="cs-CZ" sz="1200" u="sng" dirty="0" smtClean="0">
                <a:hlinkClick r:id="rId3"/>
              </a:rPr>
              <a:t>=630&amp;</a:t>
            </a:r>
            <a:r>
              <a:rPr lang="cs-CZ" sz="1200" u="sng" dirty="0" err="1" smtClean="0">
                <a:hlinkClick r:id="rId3"/>
              </a:rPr>
              <a:t>gbv</a:t>
            </a:r>
            <a:r>
              <a:rPr lang="cs-CZ" sz="1200" u="sng" dirty="0" smtClean="0">
                <a:hlinkClick r:id="rId3"/>
              </a:rPr>
              <a:t>=2&amp;</a:t>
            </a:r>
            <a:r>
              <a:rPr lang="cs-CZ" sz="1200" u="sng" dirty="0" err="1" smtClean="0">
                <a:hlinkClick r:id="rId3"/>
              </a:rPr>
              <a:t>tbm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isch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tbnid</a:t>
            </a:r>
            <a:r>
              <a:rPr lang="cs-CZ" sz="1200" u="sng" dirty="0" smtClean="0">
                <a:hlinkClick r:id="rId3"/>
              </a:rPr>
              <a:t>=2jS9k-EyRErD3M:&amp;</a:t>
            </a:r>
            <a:r>
              <a:rPr lang="cs-CZ" sz="1200" u="sng" dirty="0" err="1" smtClean="0">
                <a:hlinkClick r:id="rId3"/>
              </a:rPr>
              <a:t>imgrefurl</a:t>
            </a:r>
            <a:r>
              <a:rPr lang="cs-CZ" sz="1200" u="sng" dirty="0" smtClean="0">
                <a:hlinkClick r:id="rId3"/>
              </a:rPr>
              <a:t>=http://www.</a:t>
            </a:r>
            <a:r>
              <a:rPr lang="cs-CZ" sz="1200" u="sng" dirty="0" err="1" smtClean="0">
                <a:hlinkClick r:id="rId3"/>
              </a:rPr>
              <a:t>dopravni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znaceni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bsmorava.cz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eshop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prechod</a:t>
            </a:r>
            <a:r>
              <a:rPr lang="cs-CZ" sz="1200" u="sng" dirty="0" smtClean="0">
                <a:hlinkClick r:id="rId3"/>
              </a:rPr>
              <a:t>-pro-chodce-</a:t>
            </a:r>
            <a:r>
              <a:rPr lang="cs-CZ" sz="1200" u="sng" dirty="0" err="1" smtClean="0">
                <a:hlinkClick r:id="rId3"/>
              </a:rPr>
              <a:t>cz</a:t>
            </a:r>
            <a:r>
              <a:rPr lang="cs-CZ" sz="1200" u="sng" dirty="0" smtClean="0">
                <a:hlinkClick r:id="rId3"/>
              </a:rPr>
              <a:t>-135.html&amp;</a:t>
            </a:r>
            <a:r>
              <a:rPr lang="cs-CZ" sz="1200" u="sng" dirty="0" err="1" smtClean="0">
                <a:hlinkClick r:id="rId3"/>
              </a:rPr>
              <a:t>docid</a:t>
            </a:r>
            <a:r>
              <a:rPr lang="cs-CZ" sz="1200" u="sng" dirty="0" smtClean="0">
                <a:hlinkClick r:id="rId3"/>
              </a:rPr>
              <a:t>=nXFI726YLCeWIM&amp;</a:t>
            </a:r>
            <a:r>
              <a:rPr lang="cs-CZ" sz="1200" u="sng" dirty="0" err="1" smtClean="0">
                <a:hlinkClick r:id="rId3"/>
              </a:rPr>
              <a:t>imgurl</a:t>
            </a:r>
            <a:r>
              <a:rPr lang="cs-CZ" sz="1200" u="sng" dirty="0" smtClean="0">
                <a:hlinkClick r:id="rId3"/>
              </a:rPr>
              <a:t>=http://www.</a:t>
            </a:r>
            <a:r>
              <a:rPr lang="cs-CZ" sz="1200" u="sng" dirty="0" err="1" smtClean="0">
                <a:hlinkClick r:id="rId3"/>
              </a:rPr>
              <a:t>dopravni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znaceni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bsmorava.cz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files</a:t>
            </a:r>
            <a:r>
              <a:rPr lang="cs-CZ" sz="1200" u="sng" dirty="0" smtClean="0">
                <a:hlinkClick r:id="rId3"/>
              </a:rPr>
              <a:t>/foto_produktu/135_155_</a:t>
            </a:r>
            <a:r>
              <a:rPr lang="cs-CZ" sz="1200" u="sng" dirty="0" err="1" smtClean="0">
                <a:hlinkClick r:id="rId3"/>
              </a:rPr>
              <a:t>large.jpg</a:t>
            </a:r>
            <a:r>
              <a:rPr lang="cs-CZ" sz="1200" u="sng" dirty="0" smtClean="0">
                <a:hlinkClick r:id="rId3"/>
              </a:rPr>
              <a:t>&amp;w=800&amp;h=800&amp;</a:t>
            </a:r>
            <a:r>
              <a:rPr lang="cs-CZ" sz="1200" u="sng" dirty="0" err="1" smtClean="0">
                <a:hlinkClick r:id="rId3"/>
              </a:rPr>
              <a:t>ei</a:t>
            </a:r>
            <a:r>
              <a:rPr lang="cs-CZ" sz="1200" u="sng" dirty="0" smtClean="0">
                <a:hlinkClick r:id="rId3"/>
              </a:rPr>
              <a:t>=JyQHT6uiOc2M4gSZs8GNCA&amp;zoom=1&amp;</a:t>
            </a:r>
            <a:r>
              <a:rPr lang="cs-CZ" sz="1200" u="sng" dirty="0" err="1" smtClean="0">
                <a:hlinkClick r:id="rId3"/>
              </a:rPr>
              <a:t>iact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hc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vpx</a:t>
            </a:r>
            <a:r>
              <a:rPr lang="cs-CZ" sz="1200" u="sng" dirty="0" smtClean="0">
                <a:hlinkClick r:id="rId3"/>
              </a:rPr>
              <a:t>=168&amp;</a:t>
            </a:r>
            <a:r>
              <a:rPr lang="cs-CZ" sz="1200" u="sng" dirty="0" err="1" smtClean="0">
                <a:hlinkClick r:id="rId3"/>
              </a:rPr>
              <a:t>vpy</a:t>
            </a:r>
            <a:r>
              <a:rPr lang="cs-CZ" sz="1200" u="sng" dirty="0" smtClean="0">
                <a:hlinkClick r:id="rId3"/>
              </a:rPr>
              <a:t>=163&amp;dur=5475&amp;</a:t>
            </a:r>
            <a:r>
              <a:rPr lang="cs-CZ" sz="1200" u="sng" dirty="0" err="1" smtClean="0">
                <a:hlinkClick r:id="rId3"/>
              </a:rPr>
              <a:t>hovh</a:t>
            </a:r>
            <a:r>
              <a:rPr lang="cs-CZ" sz="1200" u="sng" dirty="0" smtClean="0">
                <a:hlinkClick r:id="rId3"/>
              </a:rPr>
              <a:t>=225&amp;</a:t>
            </a:r>
            <a:r>
              <a:rPr lang="cs-CZ" sz="1200" u="sng" dirty="0" err="1" smtClean="0">
                <a:hlinkClick r:id="rId3"/>
              </a:rPr>
              <a:t>hovw</a:t>
            </a:r>
            <a:r>
              <a:rPr lang="cs-CZ" sz="1200" u="sng" dirty="0" smtClean="0">
                <a:hlinkClick r:id="rId3"/>
              </a:rPr>
              <a:t>=225&amp;</a:t>
            </a:r>
            <a:r>
              <a:rPr lang="cs-CZ" sz="1200" u="sng" dirty="0" err="1" smtClean="0">
                <a:hlinkClick r:id="rId3"/>
              </a:rPr>
              <a:t>tx</a:t>
            </a:r>
            <a:r>
              <a:rPr lang="cs-CZ" sz="1200" u="sng" dirty="0" smtClean="0">
                <a:hlinkClick r:id="rId3"/>
              </a:rPr>
              <a:t>=152&amp;ty=143&amp;</a:t>
            </a:r>
            <a:r>
              <a:rPr lang="cs-CZ" sz="1200" u="sng" dirty="0" err="1" smtClean="0">
                <a:hlinkClick r:id="rId3"/>
              </a:rPr>
              <a:t>sig</a:t>
            </a:r>
            <a:r>
              <a:rPr lang="cs-CZ" sz="1200" u="sng" dirty="0" smtClean="0">
                <a:hlinkClick r:id="rId3"/>
              </a:rPr>
              <a:t>=112979878590331334904&amp;</a:t>
            </a:r>
            <a:r>
              <a:rPr lang="cs-CZ" sz="1200" u="sng" dirty="0" err="1" smtClean="0">
                <a:hlinkClick r:id="rId3"/>
              </a:rPr>
              <a:t>page</a:t>
            </a:r>
            <a:r>
              <a:rPr lang="cs-CZ" sz="1200" u="sng" dirty="0" smtClean="0">
                <a:hlinkClick r:id="rId3"/>
              </a:rPr>
              <a:t>=1&amp;</a:t>
            </a:r>
            <a:r>
              <a:rPr lang="cs-CZ" sz="1200" u="sng" dirty="0" err="1" smtClean="0">
                <a:hlinkClick r:id="rId3"/>
              </a:rPr>
              <a:t>tbnh</a:t>
            </a:r>
            <a:r>
              <a:rPr lang="cs-CZ" sz="1200" u="sng" dirty="0" smtClean="0">
                <a:hlinkClick r:id="rId3"/>
              </a:rPr>
              <a:t>=124&amp;</a:t>
            </a:r>
            <a:r>
              <a:rPr lang="cs-CZ" sz="1200" u="sng" dirty="0" err="1" smtClean="0">
                <a:hlinkClick r:id="rId3"/>
              </a:rPr>
              <a:t>tbnw</a:t>
            </a:r>
            <a:r>
              <a:rPr lang="cs-CZ" sz="1200" u="sng" dirty="0" smtClean="0">
                <a:hlinkClick r:id="rId3"/>
              </a:rPr>
              <a:t>=124&amp;start=0&amp;</a:t>
            </a:r>
            <a:r>
              <a:rPr lang="cs-CZ" sz="1200" u="sng" dirty="0" err="1" smtClean="0">
                <a:hlinkClick r:id="rId3"/>
              </a:rPr>
              <a:t>ndsp</a:t>
            </a:r>
            <a:r>
              <a:rPr lang="cs-CZ" sz="1200" u="sng" dirty="0" smtClean="0">
                <a:hlinkClick r:id="rId3"/>
              </a:rPr>
              <a:t>=21&amp;</a:t>
            </a:r>
            <a:r>
              <a:rPr lang="cs-CZ" sz="1200" u="sng" dirty="0" err="1" smtClean="0">
                <a:hlinkClick r:id="rId3"/>
              </a:rPr>
              <a:t>ved</a:t>
            </a:r>
            <a:r>
              <a:rPr lang="cs-CZ" sz="1200" u="sng" dirty="0" smtClean="0">
                <a:hlinkClick r:id="rId3"/>
              </a:rPr>
              <a:t>=1t:429,r:0,s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Přechod pro chodce.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4"/>
              </a:rPr>
              <a:t>http://www.</a:t>
            </a:r>
            <a:r>
              <a:rPr lang="cs-CZ" sz="1200" u="sng" dirty="0" err="1" smtClean="0">
                <a:hlinkClick r:id="rId4"/>
              </a:rPr>
              <a:t>google.cz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imgres</a:t>
            </a:r>
            <a:r>
              <a:rPr lang="cs-CZ" sz="1200" u="sng" dirty="0" smtClean="0">
                <a:hlinkClick r:id="rId4"/>
              </a:rPr>
              <a:t>?q=p%C5%99echod+pro+chodce&amp;</a:t>
            </a:r>
            <a:r>
              <a:rPr lang="cs-CZ" sz="1200" u="sng" dirty="0" err="1" smtClean="0">
                <a:hlinkClick r:id="rId4"/>
              </a:rPr>
              <a:t>hl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cs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biw</a:t>
            </a:r>
            <a:r>
              <a:rPr lang="cs-CZ" sz="1200" u="sng" dirty="0" smtClean="0">
                <a:hlinkClick r:id="rId4"/>
              </a:rPr>
              <a:t>=1441&amp;</a:t>
            </a:r>
            <a:r>
              <a:rPr lang="cs-CZ" sz="1200" u="sng" dirty="0" err="1" smtClean="0">
                <a:hlinkClick r:id="rId4"/>
              </a:rPr>
              <a:t>bih</a:t>
            </a:r>
            <a:r>
              <a:rPr lang="cs-CZ" sz="1200" u="sng" dirty="0" smtClean="0">
                <a:hlinkClick r:id="rId4"/>
              </a:rPr>
              <a:t>=630&amp;</a:t>
            </a:r>
            <a:r>
              <a:rPr lang="cs-CZ" sz="1200" u="sng" dirty="0" err="1" smtClean="0">
                <a:hlinkClick r:id="rId4"/>
              </a:rPr>
              <a:t>gbv</a:t>
            </a:r>
            <a:r>
              <a:rPr lang="cs-CZ" sz="1200" u="sng" dirty="0" smtClean="0">
                <a:hlinkClick r:id="rId4"/>
              </a:rPr>
              <a:t>=2&amp;</a:t>
            </a:r>
            <a:r>
              <a:rPr lang="cs-CZ" sz="1200" u="sng" dirty="0" err="1" smtClean="0">
                <a:hlinkClick r:id="rId4"/>
              </a:rPr>
              <a:t>tbm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isch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tbnid</a:t>
            </a:r>
            <a:r>
              <a:rPr lang="cs-CZ" sz="1200" u="sng" dirty="0" smtClean="0">
                <a:hlinkClick r:id="rId4"/>
              </a:rPr>
              <a:t>=Ky24ICObZG7V-M:&amp;</a:t>
            </a:r>
            <a:r>
              <a:rPr lang="cs-CZ" sz="1200" u="sng" dirty="0" err="1" smtClean="0">
                <a:hlinkClick r:id="rId4"/>
              </a:rPr>
              <a:t>imgrefurl</a:t>
            </a:r>
            <a:r>
              <a:rPr lang="cs-CZ" sz="1200" u="sng" dirty="0" smtClean="0">
                <a:hlinkClick r:id="rId4"/>
              </a:rPr>
              <a:t>=http://deti.zachranny-kruh.cz/index.php%3Fart%3D133578&amp;docid=bq2OFUc6Y_3FfM&amp;imgurl=http://deti.zachranny-kruh.cz/image.php%253Fidx%253D133493%2526mw%253D416%2526mh%253D415&amp;w=416&amp;h=415&amp;ei=KiUHT9rCPMLb4QSHp-CNCA&amp;zoom=1&amp;iact=hc&amp;vpx=1042&amp;vpy=172&amp;dur=265&amp;hovh=224&amp;hovw=225&amp;tx=132&amp;ty=138&amp;sig=112979878590331334904&amp;page=5&amp;tbnh=124&amp;tbnw=124&amp;start=86&amp;ndsp=21&amp;ved=1t:429,r:5,s:86</a:t>
            </a:r>
            <a:endParaRPr lang="cs-CZ" sz="1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188640"/>
            <a:ext cx="8504238" cy="6480447"/>
          </a:xfrm>
        </p:spPr>
        <p:txBody>
          <a:bodyPr>
            <a:normAutofit/>
          </a:bodyPr>
          <a:lstStyle/>
          <a:p>
            <a:r>
              <a:rPr lang="cs-CZ" sz="1200" dirty="0" smtClean="0"/>
              <a:t>Podchod.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?q=podchod&amp;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=OI_2B5x3UL0DQM:&amp;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=http://www.</a:t>
            </a:r>
            <a:r>
              <a:rPr lang="cs-CZ" sz="1200" u="sng" dirty="0" err="1" smtClean="0">
                <a:hlinkClick r:id="rId2"/>
              </a:rPr>
              <a:t>dopravni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znaceni.eu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znacka</a:t>
            </a:r>
            <a:r>
              <a:rPr lang="cs-CZ" sz="1200" u="sng" dirty="0" smtClean="0">
                <a:hlinkClick r:id="rId2"/>
              </a:rPr>
              <a:t>/Podchod-nebo-nadchod/IP03/&amp;</a:t>
            </a:r>
            <a:r>
              <a:rPr lang="cs-CZ" sz="1200" u="sng" dirty="0" err="1" smtClean="0">
                <a:hlinkClick r:id="rId2"/>
              </a:rPr>
              <a:t>docid</a:t>
            </a:r>
            <a:r>
              <a:rPr lang="cs-CZ" sz="1200" u="sng" dirty="0" smtClean="0">
                <a:hlinkClick r:id="rId2"/>
              </a:rPr>
              <a:t>=xFx4qG3l8UEhUM&amp;</a:t>
            </a:r>
            <a:r>
              <a:rPr lang="cs-CZ" sz="1200" u="sng" dirty="0" err="1" smtClean="0">
                <a:hlinkClick r:id="rId2"/>
              </a:rPr>
              <a:t>imgurl</a:t>
            </a:r>
            <a:r>
              <a:rPr lang="cs-CZ" sz="1200" u="sng" dirty="0" smtClean="0">
                <a:hlinkClick r:id="rId2"/>
              </a:rPr>
              <a:t>=http://www.</a:t>
            </a:r>
            <a:r>
              <a:rPr lang="cs-CZ" sz="1200" u="sng" dirty="0" err="1" smtClean="0">
                <a:hlinkClick r:id="rId2"/>
              </a:rPr>
              <a:t>dopravni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znaceni.eu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dopravni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znacky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velke</a:t>
            </a:r>
            <a:r>
              <a:rPr lang="cs-CZ" sz="1200" u="sng" dirty="0" smtClean="0">
                <a:hlinkClick r:id="rId2"/>
              </a:rPr>
              <a:t>/IP03.jpg&amp;w=400&amp;h=400&amp;</a:t>
            </a:r>
            <a:r>
              <a:rPr lang="cs-CZ" sz="1200" u="sng" dirty="0" err="1" smtClean="0">
                <a:hlinkClick r:id="rId2"/>
              </a:rPr>
              <a:t>ei</a:t>
            </a:r>
            <a:r>
              <a:rPr lang="cs-CZ" sz="1200" u="sng" dirty="0" smtClean="0">
                <a:hlinkClick r:id="rId2"/>
              </a:rPr>
              <a:t>=CyYHT4TpB4ep4gTk7dGNCA&amp;zoom=1&amp;</a:t>
            </a:r>
            <a:r>
              <a:rPr lang="cs-CZ" sz="1200" u="sng" dirty="0" err="1" smtClean="0">
                <a:hlinkClick r:id="rId2"/>
              </a:rPr>
              <a:t>iact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hc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vpx</a:t>
            </a:r>
            <a:r>
              <a:rPr lang="cs-CZ" sz="1200" u="sng" dirty="0" smtClean="0">
                <a:hlinkClick r:id="rId2"/>
              </a:rPr>
              <a:t>=169&amp;</a:t>
            </a:r>
            <a:r>
              <a:rPr lang="cs-CZ" sz="1200" u="sng" dirty="0" err="1" smtClean="0">
                <a:hlinkClick r:id="rId2"/>
              </a:rPr>
              <a:t>vpy</a:t>
            </a:r>
            <a:r>
              <a:rPr lang="cs-CZ" sz="1200" u="sng" dirty="0" smtClean="0">
                <a:hlinkClick r:id="rId2"/>
              </a:rPr>
              <a:t>=255&amp;dur=562&amp;</a:t>
            </a:r>
            <a:r>
              <a:rPr lang="cs-CZ" sz="1200" u="sng" dirty="0" err="1" smtClean="0">
                <a:hlinkClick r:id="rId2"/>
              </a:rPr>
              <a:t>hovh</a:t>
            </a:r>
            <a:r>
              <a:rPr lang="cs-CZ" sz="1200" u="sng" dirty="0" smtClean="0">
                <a:hlinkClick r:id="rId2"/>
              </a:rPr>
              <a:t>=225&amp;</a:t>
            </a:r>
            <a:r>
              <a:rPr lang="cs-CZ" sz="1200" u="sng" dirty="0" err="1" smtClean="0">
                <a:hlinkClick r:id="rId2"/>
              </a:rPr>
              <a:t>hovw</a:t>
            </a:r>
            <a:r>
              <a:rPr lang="cs-CZ" sz="1200" u="sng" dirty="0" smtClean="0">
                <a:hlinkClick r:id="rId2"/>
              </a:rPr>
              <a:t>=225&amp;</a:t>
            </a:r>
            <a:r>
              <a:rPr lang="cs-CZ" sz="1200" u="sng" dirty="0" err="1" smtClean="0">
                <a:hlinkClick r:id="rId2"/>
              </a:rPr>
              <a:t>tx</a:t>
            </a:r>
            <a:r>
              <a:rPr lang="cs-CZ" sz="1200" u="sng" dirty="0" smtClean="0">
                <a:hlinkClick r:id="rId2"/>
              </a:rPr>
              <a:t>=117&amp;ty=128&amp;</a:t>
            </a:r>
            <a:r>
              <a:rPr lang="cs-CZ" sz="1200" u="sng" dirty="0" err="1" smtClean="0">
                <a:hlinkClick r:id="rId2"/>
              </a:rPr>
              <a:t>sig</a:t>
            </a:r>
            <a:r>
              <a:rPr lang="cs-CZ" sz="1200" u="sng" dirty="0" smtClean="0">
                <a:hlinkClick r:id="rId2"/>
              </a:rPr>
              <a:t>=112979878590331334904&amp;</a:t>
            </a:r>
            <a:r>
              <a:rPr lang="cs-CZ" sz="1200" u="sng" dirty="0" err="1" smtClean="0">
                <a:hlinkClick r:id="rId2"/>
              </a:rPr>
              <a:t>page</a:t>
            </a:r>
            <a:r>
              <a:rPr lang="cs-CZ" sz="1200" u="sng" dirty="0" smtClean="0">
                <a:hlinkClick r:id="rId2"/>
              </a:rPr>
              <a:t>=3&amp;</a:t>
            </a:r>
            <a:r>
              <a:rPr lang="cs-CZ" sz="1200" u="sng" dirty="0" err="1" smtClean="0">
                <a:hlinkClick r:id="rId2"/>
              </a:rPr>
              <a:t>tbnh</a:t>
            </a:r>
            <a:r>
              <a:rPr lang="cs-CZ" sz="1200" u="sng" dirty="0" smtClean="0">
                <a:hlinkClick r:id="rId2"/>
              </a:rPr>
              <a:t>=126&amp;</a:t>
            </a:r>
            <a:r>
              <a:rPr lang="cs-CZ" sz="1200" u="sng" dirty="0" err="1" smtClean="0">
                <a:hlinkClick r:id="rId2"/>
              </a:rPr>
              <a:t>tbnw</a:t>
            </a:r>
            <a:r>
              <a:rPr lang="cs-CZ" sz="1200" u="sng" dirty="0" smtClean="0">
                <a:hlinkClick r:id="rId2"/>
              </a:rPr>
              <a:t>=126&amp;start=39&amp;</a:t>
            </a:r>
            <a:r>
              <a:rPr lang="cs-CZ" sz="1200" u="sng" dirty="0" err="1" smtClean="0">
                <a:hlinkClick r:id="rId2"/>
              </a:rPr>
              <a:t>ndsp</a:t>
            </a:r>
            <a:r>
              <a:rPr lang="cs-CZ" sz="1200" u="sng" dirty="0" smtClean="0">
                <a:hlinkClick r:id="rId2"/>
              </a:rPr>
              <a:t>=21&amp;</a:t>
            </a:r>
            <a:r>
              <a:rPr lang="cs-CZ" sz="1200" u="sng" dirty="0" err="1" smtClean="0">
                <a:hlinkClick r:id="rId2"/>
              </a:rPr>
              <a:t>ved</a:t>
            </a:r>
            <a:r>
              <a:rPr lang="cs-CZ" sz="1200" u="sng" dirty="0" smtClean="0">
                <a:hlinkClick r:id="rId2"/>
              </a:rPr>
              <a:t>=1t:429,r:</a:t>
            </a:r>
            <a:r>
              <a:rPr lang="cs-CZ" sz="1200" u="sng" dirty="0" smtClean="0">
                <a:hlinkClick r:id="rId3"/>
              </a:rPr>
              <a:t>7,s:39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Stezka pro chodce.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4"/>
              </a:rPr>
              <a:t>http://www.</a:t>
            </a:r>
            <a:r>
              <a:rPr lang="cs-CZ" sz="1200" u="sng" dirty="0" err="1" smtClean="0">
                <a:hlinkClick r:id="rId4"/>
              </a:rPr>
              <a:t>zakruta.cz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dopravni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znaceni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prikazove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dopravni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znacky</a:t>
            </a:r>
            <a:r>
              <a:rPr lang="cs-CZ" sz="1200" u="sng" dirty="0" smtClean="0">
                <a:hlinkClick r:id="rId4"/>
              </a:rPr>
              <a:t>/c07a/stezka-pro-chodce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 smtClean="0"/>
              <a:t>Stezka pro cyklisty.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5"/>
              </a:rPr>
              <a:t>http://www.</a:t>
            </a:r>
            <a:r>
              <a:rPr lang="cs-CZ" sz="1200" u="sng" dirty="0" err="1" smtClean="0">
                <a:hlinkClick r:id="rId5"/>
              </a:rPr>
              <a:t>google.cz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imgres</a:t>
            </a:r>
            <a:r>
              <a:rPr lang="cs-CZ" sz="1200" u="sng" dirty="0" smtClean="0">
                <a:hlinkClick r:id="rId5"/>
              </a:rPr>
              <a:t>?q=stezka+pro+cyklisty&amp;</a:t>
            </a:r>
            <a:r>
              <a:rPr lang="cs-CZ" sz="1200" u="sng" dirty="0" err="1" smtClean="0">
                <a:hlinkClick r:id="rId5"/>
              </a:rPr>
              <a:t>hl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cs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gbv</a:t>
            </a:r>
            <a:r>
              <a:rPr lang="cs-CZ" sz="1200" u="sng" dirty="0" smtClean="0">
                <a:hlinkClick r:id="rId5"/>
              </a:rPr>
              <a:t>=2&amp;</a:t>
            </a:r>
            <a:r>
              <a:rPr lang="cs-CZ" sz="1200" u="sng" dirty="0" err="1" smtClean="0">
                <a:hlinkClick r:id="rId5"/>
              </a:rPr>
              <a:t>biw</a:t>
            </a:r>
            <a:r>
              <a:rPr lang="cs-CZ" sz="1200" u="sng" dirty="0" smtClean="0">
                <a:hlinkClick r:id="rId5"/>
              </a:rPr>
              <a:t>=1441&amp;</a:t>
            </a:r>
            <a:r>
              <a:rPr lang="cs-CZ" sz="1200" u="sng" dirty="0" err="1" smtClean="0">
                <a:hlinkClick r:id="rId5"/>
              </a:rPr>
              <a:t>bih</a:t>
            </a:r>
            <a:r>
              <a:rPr lang="cs-CZ" sz="1200" u="sng" dirty="0" smtClean="0">
                <a:hlinkClick r:id="rId5"/>
              </a:rPr>
              <a:t>=630&amp;</a:t>
            </a:r>
            <a:r>
              <a:rPr lang="cs-CZ" sz="1200" u="sng" dirty="0" err="1" smtClean="0">
                <a:hlinkClick r:id="rId5"/>
              </a:rPr>
              <a:t>tbm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isch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tbnid</a:t>
            </a:r>
            <a:r>
              <a:rPr lang="cs-CZ" sz="1200" u="sng" dirty="0" smtClean="0">
                <a:hlinkClick r:id="rId5"/>
              </a:rPr>
              <a:t>=VsixMLYN9mumnM:&amp;</a:t>
            </a:r>
            <a:r>
              <a:rPr lang="cs-CZ" sz="1200" u="sng" dirty="0" err="1" smtClean="0">
                <a:hlinkClick r:id="rId5"/>
              </a:rPr>
              <a:t>imgrefurl</a:t>
            </a:r>
            <a:r>
              <a:rPr lang="cs-CZ" sz="1200" u="sng" dirty="0" smtClean="0">
                <a:hlinkClick r:id="rId5"/>
              </a:rPr>
              <a:t>=http://www.</a:t>
            </a:r>
            <a:r>
              <a:rPr lang="cs-CZ" sz="1200" u="sng" dirty="0" err="1" smtClean="0">
                <a:hlinkClick r:id="rId5"/>
              </a:rPr>
              <a:t>signex.cz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vzornik</a:t>
            </a:r>
            <a:r>
              <a:rPr lang="cs-CZ" sz="1200" u="sng" dirty="0" smtClean="0">
                <a:hlinkClick r:id="rId5"/>
              </a:rPr>
              <a:t>-</a:t>
            </a:r>
            <a:r>
              <a:rPr lang="cs-CZ" sz="1200" u="sng" dirty="0" err="1" smtClean="0">
                <a:hlinkClick r:id="rId5"/>
              </a:rPr>
              <a:t>znacek</a:t>
            </a:r>
            <a:r>
              <a:rPr lang="cs-CZ" sz="1200" u="sng" dirty="0" smtClean="0">
                <a:hlinkClick r:id="rId5"/>
              </a:rPr>
              <a:t>/c8a-183&amp;</a:t>
            </a:r>
            <a:r>
              <a:rPr lang="cs-CZ" sz="1200" u="sng" dirty="0" err="1" smtClean="0">
                <a:hlinkClick r:id="rId5"/>
              </a:rPr>
              <a:t>docid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rcUa</a:t>
            </a:r>
            <a:r>
              <a:rPr lang="cs-CZ" sz="1200" u="sng" dirty="0" smtClean="0">
                <a:hlinkClick r:id="rId5"/>
              </a:rPr>
              <a:t>-qQjaUB7XM&amp;</a:t>
            </a:r>
            <a:r>
              <a:rPr lang="cs-CZ" sz="1200" u="sng" dirty="0" err="1" smtClean="0">
                <a:hlinkClick r:id="rId5"/>
              </a:rPr>
              <a:t>imgurl</a:t>
            </a:r>
            <a:r>
              <a:rPr lang="cs-CZ" sz="1200" u="sng" dirty="0" smtClean="0">
                <a:hlinkClick r:id="rId5"/>
              </a:rPr>
              <a:t>=http://www.</a:t>
            </a:r>
            <a:r>
              <a:rPr lang="cs-CZ" sz="1200" u="sng" dirty="0" err="1" smtClean="0">
                <a:hlinkClick r:id="rId5"/>
              </a:rPr>
              <a:t>signex.cz</a:t>
            </a:r>
            <a:r>
              <a:rPr lang="cs-CZ" sz="1200" u="sng" dirty="0" smtClean="0">
                <a:hlinkClick r:id="rId5"/>
              </a:rPr>
              <a:t>/data/</a:t>
            </a:r>
            <a:r>
              <a:rPr lang="cs-CZ" sz="1200" u="sng" dirty="0" err="1" smtClean="0">
                <a:hlinkClick r:id="rId5"/>
              </a:rPr>
              <a:t>blob</a:t>
            </a:r>
            <a:r>
              <a:rPr lang="cs-CZ" sz="1200" u="sng" dirty="0" smtClean="0">
                <a:hlinkClick r:id="rId5"/>
              </a:rPr>
              <a:t>/_</a:t>
            </a:r>
            <a:r>
              <a:rPr lang="cs-CZ" sz="1200" u="sng" dirty="0" err="1" smtClean="0">
                <a:hlinkClick r:id="rId5"/>
              </a:rPr>
              <a:t>vzornik</a:t>
            </a:r>
            <a:r>
              <a:rPr lang="cs-CZ" sz="1200" u="sng" dirty="0" smtClean="0">
                <a:hlinkClick r:id="rId5"/>
              </a:rPr>
              <a:t>_</a:t>
            </a:r>
            <a:r>
              <a:rPr lang="cs-CZ" sz="1200" u="sng" dirty="0" err="1" smtClean="0">
                <a:hlinkClick r:id="rId5"/>
              </a:rPr>
              <a:t>znacek</a:t>
            </a:r>
            <a:r>
              <a:rPr lang="cs-CZ" sz="1200" u="sng" dirty="0" smtClean="0">
                <a:hlinkClick r:id="rId5"/>
              </a:rPr>
              <a:t>-image_</a:t>
            </a:r>
            <a:r>
              <a:rPr lang="cs-CZ" sz="1200" u="sng" dirty="0" err="1" smtClean="0">
                <a:hlinkClick r:id="rId5"/>
              </a:rPr>
              <a:t>pjpeg</a:t>
            </a:r>
            <a:r>
              <a:rPr lang="cs-CZ" sz="1200" u="sng" dirty="0" smtClean="0">
                <a:hlinkClick r:id="rId5"/>
              </a:rPr>
              <a:t>-20090807113912-2564-c8a.jpg&amp;w=889&amp;h=889&amp;</a:t>
            </a:r>
            <a:r>
              <a:rPr lang="cs-CZ" sz="1200" u="sng" dirty="0" err="1" smtClean="0">
                <a:hlinkClick r:id="rId5"/>
              </a:rPr>
              <a:t>ei</a:t>
            </a:r>
            <a:r>
              <a:rPr lang="cs-CZ" sz="1200" u="sng" dirty="0" smtClean="0">
                <a:hlinkClick r:id="rId5"/>
              </a:rPr>
              <a:t>=RCcHT8-BBceM4gTV3K2lDg&amp;zoom=1&amp;</a:t>
            </a:r>
            <a:r>
              <a:rPr lang="cs-CZ" sz="1200" u="sng" dirty="0" err="1" smtClean="0">
                <a:hlinkClick r:id="rId5"/>
              </a:rPr>
              <a:t>iact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hc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vpx</a:t>
            </a:r>
            <a:r>
              <a:rPr lang="cs-CZ" sz="1200" u="sng" dirty="0" smtClean="0">
                <a:hlinkClick r:id="rId5"/>
              </a:rPr>
              <a:t>=767&amp;</a:t>
            </a:r>
            <a:r>
              <a:rPr lang="cs-CZ" sz="1200" u="sng" dirty="0" err="1" smtClean="0">
                <a:hlinkClick r:id="rId5"/>
              </a:rPr>
              <a:t>vpy</a:t>
            </a:r>
            <a:r>
              <a:rPr lang="cs-CZ" sz="1200" u="sng" dirty="0" smtClean="0">
                <a:hlinkClick r:id="rId5"/>
              </a:rPr>
              <a:t>=164&amp;dur=2340&amp;</a:t>
            </a:r>
            <a:r>
              <a:rPr lang="cs-CZ" sz="1200" u="sng" dirty="0" err="1" smtClean="0">
                <a:hlinkClick r:id="rId5"/>
              </a:rPr>
              <a:t>hovh</a:t>
            </a:r>
            <a:r>
              <a:rPr lang="cs-CZ" sz="1200" u="sng" dirty="0" smtClean="0">
                <a:hlinkClick r:id="rId5"/>
              </a:rPr>
              <a:t>=225&amp;</a:t>
            </a:r>
            <a:r>
              <a:rPr lang="cs-CZ" sz="1200" u="sng" dirty="0" err="1" smtClean="0">
                <a:hlinkClick r:id="rId5"/>
              </a:rPr>
              <a:t>hovw</a:t>
            </a:r>
            <a:r>
              <a:rPr lang="cs-CZ" sz="1200" u="sng" dirty="0" smtClean="0">
                <a:hlinkClick r:id="rId5"/>
              </a:rPr>
              <a:t>=225&amp;</a:t>
            </a:r>
            <a:r>
              <a:rPr lang="cs-CZ" sz="1200" u="sng" dirty="0" err="1" smtClean="0">
                <a:hlinkClick r:id="rId5"/>
              </a:rPr>
              <a:t>tx</a:t>
            </a:r>
            <a:r>
              <a:rPr lang="cs-CZ" sz="1200" u="sng" dirty="0" smtClean="0">
                <a:hlinkClick r:id="rId5"/>
              </a:rPr>
              <a:t>=110&amp;ty=149&amp;</a:t>
            </a:r>
            <a:r>
              <a:rPr lang="cs-CZ" sz="1200" u="sng" dirty="0" err="1" smtClean="0">
                <a:hlinkClick r:id="rId5"/>
              </a:rPr>
              <a:t>sig</a:t>
            </a:r>
            <a:r>
              <a:rPr lang="cs-CZ" sz="1200" u="sng" dirty="0" smtClean="0">
                <a:hlinkClick r:id="rId5"/>
              </a:rPr>
              <a:t>=112979878590331334904&amp;</a:t>
            </a:r>
            <a:r>
              <a:rPr lang="cs-CZ" sz="1200" u="sng" dirty="0" err="1" smtClean="0">
                <a:hlinkClick r:id="rId5"/>
              </a:rPr>
              <a:t>page</a:t>
            </a:r>
            <a:r>
              <a:rPr lang="cs-CZ" sz="1200" u="sng" dirty="0" smtClean="0">
                <a:hlinkClick r:id="rId5"/>
              </a:rPr>
              <a:t>=1&amp;</a:t>
            </a:r>
            <a:r>
              <a:rPr lang="cs-CZ" sz="1200" u="sng" dirty="0" err="1" smtClean="0">
                <a:hlinkClick r:id="rId5"/>
              </a:rPr>
              <a:t>tbnh</a:t>
            </a:r>
            <a:r>
              <a:rPr lang="cs-CZ" sz="1200" u="sng" dirty="0" smtClean="0">
                <a:hlinkClick r:id="rId5"/>
              </a:rPr>
              <a:t>=127&amp;</a:t>
            </a:r>
            <a:r>
              <a:rPr lang="cs-CZ" sz="1200" u="sng" dirty="0" err="1" smtClean="0">
                <a:hlinkClick r:id="rId5"/>
              </a:rPr>
              <a:t>tbnw</a:t>
            </a:r>
            <a:r>
              <a:rPr lang="cs-CZ" sz="1200" u="sng" dirty="0" smtClean="0">
                <a:hlinkClick r:id="rId5"/>
              </a:rPr>
              <a:t>=127&amp;start=0&amp;</a:t>
            </a:r>
            <a:r>
              <a:rPr lang="cs-CZ" sz="1200" u="sng" dirty="0" err="1" smtClean="0">
                <a:hlinkClick r:id="rId5"/>
              </a:rPr>
              <a:t>ndsp</a:t>
            </a:r>
            <a:r>
              <a:rPr lang="cs-CZ" sz="1200" u="sng" dirty="0" smtClean="0">
                <a:hlinkClick r:id="rId5"/>
              </a:rPr>
              <a:t>=23&amp;</a:t>
            </a:r>
            <a:r>
              <a:rPr lang="cs-CZ" sz="1200" u="sng" dirty="0" err="1" smtClean="0">
                <a:hlinkClick r:id="rId5"/>
              </a:rPr>
              <a:t>ved</a:t>
            </a:r>
            <a:r>
              <a:rPr lang="cs-CZ" sz="1200" u="sng" dirty="0" smtClean="0">
                <a:hlinkClick r:id="rId5"/>
              </a:rPr>
              <a:t>=1t:429,</a:t>
            </a:r>
            <a:r>
              <a:rPr lang="cs-CZ" sz="1200" u="sng" dirty="0" smtClean="0">
                <a:hlinkClick r:id="rId6"/>
              </a:rPr>
              <a:t>r:4,s:0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Zákaz vjezdu cyklistů.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7"/>
              </a:rPr>
              <a:t>http://www.</a:t>
            </a:r>
            <a:r>
              <a:rPr lang="cs-CZ" sz="1200" u="sng" dirty="0" err="1" smtClean="0">
                <a:hlinkClick r:id="rId7"/>
              </a:rPr>
              <a:t>google.cz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imgres</a:t>
            </a:r>
            <a:r>
              <a:rPr lang="cs-CZ" sz="1200" u="sng" dirty="0" smtClean="0">
                <a:hlinkClick r:id="rId7"/>
              </a:rPr>
              <a:t>?q=z%C3%A1kaz+vjezdu+</a:t>
            </a:r>
            <a:r>
              <a:rPr lang="cs-CZ" sz="1200" u="sng" dirty="0" err="1" smtClean="0">
                <a:hlinkClick r:id="rId7"/>
              </a:rPr>
              <a:t>cyklist</a:t>
            </a:r>
            <a:r>
              <a:rPr lang="cs-CZ" sz="1200" u="sng" dirty="0" smtClean="0">
                <a:hlinkClick r:id="rId7"/>
              </a:rPr>
              <a:t>%C5%AF&amp;</a:t>
            </a:r>
            <a:r>
              <a:rPr lang="cs-CZ" sz="1200" u="sng" dirty="0" err="1" smtClean="0">
                <a:hlinkClick r:id="rId7"/>
              </a:rPr>
              <a:t>hl</a:t>
            </a:r>
            <a:r>
              <a:rPr lang="cs-CZ" sz="1200" u="sng" dirty="0" smtClean="0">
                <a:hlinkClick r:id="rId7"/>
              </a:rPr>
              <a:t>=</a:t>
            </a:r>
            <a:r>
              <a:rPr lang="cs-CZ" sz="1200" u="sng" dirty="0" err="1" smtClean="0">
                <a:hlinkClick r:id="rId7"/>
              </a:rPr>
              <a:t>cs</a:t>
            </a:r>
            <a:r>
              <a:rPr lang="cs-CZ" sz="1200" u="sng" dirty="0" smtClean="0">
                <a:hlinkClick r:id="rId7"/>
              </a:rPr>
              <a:t>&amp;</a:t>
            </a:r>
            <a:r>
              <a:rPr lang="cs-CZ" sz="1200" u="sng" dirty="0" err="1" smtClean="0">
                <a:hlinkClick r:id="rId7"/>
              </a:rPr>
              <a:t>gbv</a:t>
            </a:r>
            <a:r>
              <a:rPr lang="cs-CZ" sz="1200" u="sng" dirty="0" smtClean="0">
                <a:hlinkClick r:id="rId7"/>
              </a:rPr>
              <a:t>=2&amp;</a:t>
            </a:r>
            <a:r>
              <a:rPr lang="cs-CZ" sz="1200" u="sng" dirty="0" err="1" smtClean="0">
                <a:hlinkClick r:id="rId7"/>
              </a:rPr>
              <a:t>biw</a:t>
            </a:r>
            <a:r>
              <a:rPr lang="cs-CZ" sz="1200" u="sng" dirty="0" smtClean="0">
                <a:hlinkClick r:id="rId7"/>
              </a:rPr>
              <a:t>=1441&amp;</a:t>
            </a:r>
            <a:r>
              <a:rPr lang="cs-CZ" sz="1200" u="sng" dirty="0" err="1" smtClean="0">
                <a:hlinkClick r:id="rId7"/>
              </a:rPr>
              <a:t>bih</a:t>
            </a:r>
            <a:r>
              <a:rPr lang="cs-CZ" sz="1200" u="sng" dirty="0" smtClean="0">
                <a:hlinkClick r:id="rId7"/>
              </a:rPr>
              <a:t>=630&amp;</a:t>
            </a:r>
            <a:r>
              <a:rPr lang="cs-CZ" sz="1200" u="sng" dirty="0" err="1" smtClean="0">
                <a:hlinkClick r:id="rId7"/>
              </a:rPr>
              <a:t>tbm</a:t>
            </a:r>
            <a:r>
              <a:rPr lang="cs-CZ" sz="1200" u="sng" dirty="0" smtClean="0">
                <a:hlinkClick r:id="rId7"/>
              </a:rPr>
              <a:t>=</a:t>
            </a:r>
            <a:r>
              <a:rPr lang="cs-CZ" sz="1200" u="sng" dirty="0" err="1" smtClean="0">
                <a:hlinkClick r:id="rId7"/>
              </a:rPr>
              <a:t>isch</a:t>
            </a:r>
            <a:r>
              <a:rPr lang="cs-CZ" sz="1200" u="sng" dirty="0" smtClean="0">
                <a:hlinkClick r:id="rId7"/>
              </a:rPr>
              <a:t>&amp;</a:t>
            </a:r>
            <a:r>
              <a:rPr lang="cs-CZ" sz="1200" u="sng" dirty="0" err="1" smtClean="0">
                <a:hlinkClick r:id="rId7"/>
              </a:rPr>
              <a:t>tbnid</a:t>
            </a:r>
            <a:r>
              <a:rPr lang="cs-CZ" sz="1200" u="sng" dirty="0" smtClean="0">
                <a:hlinkClick r:id="rId7"/>
              </a:rPr>
              <a:t>=A-Z_K3kjIpEmfM:&amp;</a:t>
            </a:r>
            <a:r>
              <a:rPr lang="cs-CZ" sz="1200" u="sng" dirty="0" err="1" smtClean="0">
                <a:hlinkClick r:id="rId7"/>
              </a:rPr>
              <a:t>imgrefurl</a:t>
            </a:r>
            <a:r>
              <a:rPr lang="cs-CZ" sz="1200" u="sng" dirty="0" smtClean="0">
                <a:hlinkClick r:id="rId7"/>
              </a:rPr>
              <a:t>=http://www.</a:t>
            </a:r>
            <a:r>
              <a:rPr lang="cs-CZ" sz="1200" u="sng" dirty="0" err="1" smtClean="0">
                <a:hlinkClick r:id="rId7"/>
              </a:rPr>
              <a:t>dopravni</a:t>
            </a:r>
            <a:r>
              <a:rPr lang="cs-CZ" sz="1200" u="sng" dirty="0" smtClean="0">
                <a:hlinkClick r:id="rId7"/>
              </a:rPr>
              <a:t>-</a:t>
            </a:r>
            <a:r>
              <a:rPr lang="cs-CZ" sz="1200" u="sng" dirty="0" err="1" smtClean="0">
                <a:hlinkClick r:id="rId7"/>
              </a:rPr>
              <a:t>znaceni</a:t>
            </a:r>
            <a:r>
              <a:rPr lang="cs-CZ" sz="1200" u="sng" dirty="0" smtClean="0">
                <a:hlinkClick r:id="rId7"/>
              </a:rPr>
              <a:t>-</a:t>
            </a:r>
            <a:r>
              <a:rPr lang="cs-CZ" sz="1200" u="sng" dirty="0" err="1" smtClean="0">
                <a:hlinkClick r:id="rId7"/>
              </a:rPr>
              <a:t>bsmorava.cz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eshop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zakaz</a:t>
            </a:r>
            <a:r>
              <a:rPr lang="cs-CZ" sz="1200" u="sng" dirty="0" smtClean="0">
                <a:hlinkClick r:id="rId7"/>
              </a:rPr>
              <a:t>-vjezdu-cyklistu-</a:t>
            </a:r>
            <a:r>
              <a:rPr lang="cs-CZ" sz="1200" u="sng" dirty="0" err="1" smtClean="0">
                <a:hlinkClick r:id="rId7"/>
              </a:rPr>
              <a:t>cz</a:t>
            </a:r>
            <a:r>
              <a:rPr lang="cs-CZ" sz="1200" u="sng" dirty="0" smtClean="0">
                <a:hlinkClick r:id="rId7"/>
              </a:rPr>
              <a:t>-57.html&amp;</a:t>
            </a:r>
            <a:r>
              <a:rPr lang="cs-CZ" sz="1200" u="sng" dirty="0" err="1" smtClean="0">
                <a:hlinkClick r:id="rId7"/>
              </a:rPr>
              <a:t>docid</a:t>
            </a:r>
            <a:r>
              <a:rPr lang="cs-CZ" sz="1200" u="sng" dirty="0" smtClean="0">
                <a:hlinkClick r:id="rId7"/>
              </a:rPr>
              <a:t>=sUrGhDKFvQ35RM&amp;</a:t>
            </a:r>
            <a:r>
              <a:rPr lang="cs-CZ" sz="1200" u="sng" dirty="0" err="1" smtClean="0">
                <a:hlinkClick r:id="rId7"/>
              </a:rPr>
              <a:t>imgurl</a:t>
            </a:r>
            <a:r>
              <a:rPr lang="cs-CZ" sz="1200" u="sng" dirty="0" smtClean="0">
                <a:hlinkClick r:id="rId7"/>
              </a:rPr>
              <a:t>=http://www.</a:t>
            </a:r>
            <a:r>
              <a:rPr lang="cs-CZ" sz="1200" u="sng" dirty="0" err="1" smtClean="0">
                <a:hlinkClick r:id="rId7"/>
              </a:rPr>
              <a:t>dopravni</a:t>
            </a:r>
            <a:r>
              <a:rPr lang="cs-CZ" sz="1200" u="sng" dirty="0" smtClean="0">
                <a:hlinkClick r:id="rId7"/>
              </a:rPr>
              <a:t>-</a:t>
            </a:r>
            <a:r>
              <a:rPr lang="cs-CZ" sz="1200" u="sng" dirty="0" err="1" smtClean="0">
                <a:hlinkClick r:id="rId7"/>
              </a:rPr>
              <a:t>znaceni</a:t>
            </a:r>
            <a:r>
              <a:rPr lang="cs-CZ" sz="1200" u="sng" dirty="0" smtClean="0">
                <a:hlinkClick r:id="rId7"/>
              </a:rPr>
              <a:t>-</a:t>
            </a:r>
            <a:r>
              <a:rPr lang="cs-CZ" sz="1200" u="sng" dirty="0" err="1" smtClean="0">
                <a:hlinkClick r:id="rId7"/>
              </a:rPr>
              <a:t>bsmorava.cz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files</a:t>
            </a:r>
            <a:r>
              <a:rPr lang="cs-CZ" sz="1200" u="sng" dirty="0" smtClean="0">
                <a:hlinkClick r:id="rId7"/>
              </a:rPr>
              <a:t>/foto_produktu/57_77_</a:t>
            </a:r>
            <a:r>
              <a:rPr lang="cs-CZ" sz="1200" u="sng" dirty="0" err="1" smtClean="0">
                <a:hlinkClick r:id="rId7"/>
              </a:rPr>
              <a:t>large.jpg</a:t>
            </a:r>
            <a:r>
              <a:rPr lang="cs-CZ" sz="1200" u="sng" dirty="0" smtClean="0">
                <a:hlinkClick r:id="rId7"/>
              </a:rPr>
              <a:t>&amp;w=800&amp;h=800&amp;</a:t>
            </a:r>
            <a:r>
              <a:rPr lang="cs-CZ" sz="1200" u="sng" dirty="0" err="1" smtClean="0">
                <a:hlinkClick r:id="rId7"/>
              </a:rPr>
              <a:t>ei</a:t>
            </a:r>
            <a:r>
              <a:rPr lang="cs-CZ" sz="1200" u="sng" dirty="0" smtClean="0">
                <a:hlinkClick r:id="rId7"/>
              </a:rPr>
              <a:t>=vycHT7n8Ge714QTzwND5Bg&amp;zoom=1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Zákaz vjezdu všech vozidel.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8"/>
              </a:rPr>
              <a:t>http://www.</a:t>
            </a:r>
            <a:r>
              <a:rPr lang="cs-CZ" sz="1200" u="sng" dirty="0" err="1" smtClean="0">
                <a:hlinkClick r:id="rId8"/>
              </a:rPr>
              <a:t>google.cz</a:t>
            </a:r>
            <a:r>
              <a:rPr lang="cs-CZ" sz="1200" u="sng" dirty="0" smtClean="0">
                <a:hlinkClick r:id="rId8"/>
              </a:rPr>
              <a:t>/</a:t>
            </a:r>
            <a:r>
              <a:rPr lang="cs-CZ" sz="1200" u="sng" dirty="0" err="1" smtClean="0">
                <a:hlinkClick r:id="rId8"/>
              </a:rPr>
              <a:t>imgres</a:t>
            </a:r>
            <a:r>
              <a:rPr lang="cs-CZ" sz="1200" u="sng" dirty="0" smtClean="0">
                <a:hlinkClick r:id="rId8"/>
              </a:rPr>
              <a:t>?q=z%C3%A1kaz+vjezdu+v%C5%A1ech+vozidel&amp;</a:t>
            </a:r>
            <a:r>
              <a:rPr lang="cs-CZ" sz="1200" u="sng" dirty="0" err="1" smtClean="0">
                <a:hlinkClick r:id="rId8"/>
              </a:rPr>
              <a:t>hl</a:t>
            </a:r>
            <a:r>
              <a:rPr lang="cs-CZ" sz="1200" u="sng" dirty="0" smtClean="0">
                <a:hlinkClick r:id="rId8"/>
              </a:rPr>
              <a:t>=</a:t>
            </a:r>
            <a:r>
              <a:rPr lang="cs-CZ" sz="1200" u="sng" dirty="0" err="1" smtClean="0">
                <a:hlinkClick r:id="rId8"/>
              </a:rPr>
              <a:t>cs</a:t>
            </a:r>
            <a:r>
              <a:rPr lang="cs-CZ" sz="1200" u="sng" dirty="0" smtClean="0">
                <a:hlinkClick r:id="rId8"/>
              </a:rPr>
              <a:t>&amp;</a:t>
            </a:r>
            <a:r>
              <a:rPr lang="cs-CZ" sz="1200" u="sng" dirty="0" err="1" smtClean="0">
                <a:hlinkClick r:id="rId8"/>
              </a:rPr>
              <a:t>gbv</a:t>
            </a:r>
            <a:r>
              <a:rPr lang="cs-CZ" sz="1200" u="sng" dirty="0" smtClean="0">
                <a:hlinkClick r:id="rId8"/>
              </a:rPr>
              <a:t>=2&amp;</a:t>
            </a:r>
            <a:r>
              <a:rPr lang="cs-CZ" sz="1200" u="sng" dirty="0" err="1" smtClean="0">
                <a:hlinkClick r:id="rId8"/>
              </a:rPr>
              <a:t>biw</a:t>
            </a:r>
            <a:r>
              <a:rPr lang="cs-CZ" sz="1200" u="sng" dirty="0" smtClean="0">
                <a:hlinkClick r:id="rId8"/>
              </a:rPr>
              <a:t>=1441&amp;</a:t>
            </a:r>
            <a:r>
              <a:rPr lang="cs-CZ" sz="1200" u="sng" dirty="0" err="1" smtClean="0">
                <a:hlinkClick r:id="rId8"/>
              </a:rPr>
              <a:t>bih</a:t>
            </a:r>
            <a:r>
              <a:rPr lang="cs-CZ" sz="1200" u="sng" dirty="0" smtClean="0">
                <a:hlinkClick r:id="rId8"/>
              </a:rPr>
              <a:t>=630&amp;</a:t>
            </a:r>
            <a:r>
              <a:rPr lang="cs-CZ" sz="1200" u="sng" dirty="0" err="1" smtClean="0">
                <a:hlinkClick r:id="rId8"/>
              </a:rPr>
              <a:t>tbm</a:t>
            </a:r>
            <a:r>
              <a:rPr lang="cs-CZ" sz="1200" u="sng" dirty="0" smtClean="0">
                <a:hlinkClick r:id="rId8"/>
              </a:rPr>
              <a:t>=</a:t>
            </a:r>
            <a:r>
              <a:rPr lang="cs-CZ" sz="1200" u="sng" dirty="0" err="1" smtClean="0">
                <a:hlinkClick r:id="rId8"/>
              </a:rPr>
              <a:t>isch</a:t>
            </a:r>
            <a:r>
              <a:rPr lang="cs-CZ" sz="1200" u="sng" dirty="0" smtClean="0">
                <a:hlinkClick r:id="rId8"/>
              </a:rPr>
              <a:t>&amp;</a:t>
            </a:r>
            <a:r>
              <a:rPr lang="cs-CZ" sz="1200" u="sng" dirty="0" err="1" smtClean="0">
                <a:hlinkClick r:id="rId8"/>
              </a:rPr>
              <a:t>tbnid</a:t>
            </a:r>
            <a:r>
              <a:rPr lang="cs-CZ" sz="1200" u="sng" dirty="0" smtClean="0">
                <a:hlinkClick r:id="rId8"/>
              </a:rPr>
              <a:t>=C31VJ7c3tKFczM:&amp;</a:t>
            </a:r>
            <a:r>
              <a:rPr lang="cs-CZ" sz="1200" u="sng" dirty="0" err="1" smtClean="0">
                <a:hlinkClick r:id="rId8"/>
              </a:rPr>
              <a:t>imgrefurl</a:t>
            </a:r>
            <a:r>
              <a:rPr lang="cs-CZ" sz="1200" u="sng" dirty="0" smtClean="0">
                <a:hlinkClick r:id="rId8"/>
              </a:rPr>
              <a:t>=http://www.</a:t>
            </a:r>
            <a:r>
              <a:rPr lang="cs-CZ" sz="1200" u="sng" dirty="0" err="1" smtClean="0">
                <a:hlinkClick r:id="rId8"/>
              </a:rPr>
              <a:t>dopravni</a:t>
            </a:r>
            <a:r>
              <a:rPr lang="cs-CZ" sz="1200" u="sng" dirty="0" smtClean="0">
                <a:hlinkClick r:id="rId8"/>
              </a:rPr>
              <a:t>-</a:t>
            </a:r>
            <a:r>
              <a:rPr lang="cs-CZ" sz="1200" u="sng" dirty="0" err="1" smtClean="0">
                <a:hlinkClick r:id="rId8"/>
              </a:rPr>
              <a:t>znaceni.eu</a:t>
            </a:r>
            <a:r>
              <a:rPr lang="cs-CZ" sz="1200" u="sng" dirty="0" smtClean="0">
                <a:hlinkClick r:id="rId8"/>
              </a:rPr>
              <a:t>/</a:t>
            </a:r>
            <a:r>
              <a:rPr lang="cs-CZ" sz="1200" u="sng" dirty="0" err="1" smtClean="0">
                <a:hlinkClick r:id="rId8"/>
              </a:rPr>
              <a:t>znacka</a:t>
            </a:r>
            <a:r>
              <a:rPr lang="cs-CZ" sz="1200" u="sng" dirty="0" smtClean="0">
                <a:hlinkClick r:id="rId8"/>
              </a:rPr>
              <a:t>/Z%25C3%25A1kaz-vjezdu-v%25C5%25A1ech-vozidel-v-obou-</a:t>
            </a:r>
            <a:r>
              <a:rPr lang="cs-CZ" sz="1200" u="sng" dirty="0" err="1" smtClean="0">
                <a:hlinkClick r:id="rId8"/>
              </a:rPr>
              <a:t>sm</a:t>
            </a:r>
            <a:r>
              <a:rPr lang="cs-CZ" sz="1200" u="sng" dirty="0" smtClean="0">
                <a:hlinkClick r:id="rId8"/>
              </a:rPr>
              <a:t>%25C4%259Brech/B01/&amp;</a:t>
            </a:r>
            <a:r>
              <a:rPr lang="cs-CZ" sz="1200" u="sng" dirty="0" err="1" smtClean="0">
                <a:hlinkClick r:id="rId8"/>
              </a:rPr>
              <a:t>docid</a:t>
            </a:r>
            <a:r>
              <a:rPr lang="cs-CZ" sz="1200" u="sng" dirty="0" smtClean="0">
                <a:hlinkClick r:id="rId8"/>
              </a:rPr>
              <a:t>=SqxYTXURR7ghSM&amp;</a:t>
            </a:r>
            <a:r>
              <a:rPr lang="cs-CZ" sz="1200" u="sng" dirty="0" err="1" smtClean="0">
                <a:hlinkClick r:id="rId8"/>
              </a:rPr>
              <a:t>imgurl</a:t>
            </a:r>
            <a:r>
              <a:rPr lang="cs-CZ" sz="1200" u="sng" dirty="0" smtClean="0">
                <a:hlinkClick r:id="rId8"/>
              </a:rPr>
              <a:t>=http://www.</a:t>
            </a:r>
            <a:r>
              <a:rPr lang="cs-CZ" sz="1200" u="sng" dirty="0" err="1" smtClean="0">
                <a:hlinkClick r:id="rId8"/>
              </a:rPr>
              <a:t>dopravni</a:t>
            </a:r>
            <a:r>
              <a:rPr lang="cs-CZ" sz="1200" u="sng" dirty="0" smtClean="0">
                <a:hlinkClick r:id="rId8"/>
              </a:rPr>
              <a:t>-</a:t>
            </a:r>
            <a:r>
              <a:rPr lang="cs-CZ" sz="1200" u="sng" dirty="0" err="1" smtClean="0">
                <a:hlinkClick r:id="rId8"/>
              </a:rPr>
              <a:t>znaceni.eu</a:t>
            </a:r>
            <a:r>
              <a:rPr lang="cs-CZ" sz="1200" u="sng" dirty="0" smtClean="0">
                <a:hlinkClick r:id="rId8"/>
              </a:rPr>
              <a:t>/</a:t>
            </a:r>
            <a:r>
              <a:rPr lang="cs-CZ" sz="1200" u="sng" dirty="0" err="1" smtClean="0">
                <a:hlinkClick r:id="rId8"/>
              </a:rPr>
              <a:t>dopravni</a:t>
            </a:r>
            <a:r>
              <a:rPr lang="cs-CZ" sz="1200" u="sng" dirty="0" smtClean="0">
                <a:hlinkClick r:id="rId8"/>
              </a:rPr>
              <a:t>-</a:t>
            </a:r>
            <a:r>
              <a:rPr lang="cs-CZ" sz="1200" u="sng" dirty="0" err="1" smtClean="0">
                <a:hlinkClick r:id="rId8"/>
              </a:rPr>
              <a:t>znacky</a:t>
            </a:r>
            <a:r>
              <a:rPr lang="cs-CZ" sz="1200" u="sng" dirty="0" smtClean="0">
                <a:hlinkClick r:id="rId8"/>
              </a:rPr>
              <a:t>/</a:t>
            </a:r>
            <a:r>
              <a:rPr lang="cs-CZ" sz="1200" u="sng" dirty="0" err="1" smtClean="0">
                <a:hlinkClick r:id="rId8"/>
              </a:rPr>
              <a:t>velke</a:t>
            </a:r>
            <a:r>
              <a:rPr lang="cs-CZ" sz="1200" u="sng" dirty="0" smtClean="0">
                <a:hlinkClick r:id="rId8"/>
              </a:rPr>
              <a:t>/B01.jpg&amp;w=400&amp;h=400&amp;</a:t>
            </a:r>
            <a:r>
              <a:rPr lang="cs-CZ" sz="1200" u="sng" dirty="0" err="1" smtClean="0">
                <a:hlinkClick r:id="rId8"/>
              </a:rPr>
              <a:t>ei</a:t>
            </a:r>
            <a:r>
              <a:rPr lang="cs-CZ" sz="1200" u="sng" dirty="0" smtClean="0">
                <a:hlinkClick r:id="rId8"/>
              </a:rPr>
              <a:t>=</a:t>
            </a:r>
            <a:r>
              <a:rPr lang="cs-CZ" sz="1200" u="sng" dirty="0" err="1" smtClean="0">
                <a:hlinkClick r:id="rId8"/>
              </a:rPr>
              <a:t>BygHT</a:t>
            </a:r>
            <a:r>
              <a:rPr lang="cs-CZ" sz="1200" u="sng" dirty="0" smtClean="0">
                <a:hlinkClick r:id="rId8"/>
              </a:rPr>
              <a:t>_ifBvCO4gT_rYj0BA&amp;zoom=1&amp;</a:t>
            </a:r>
            <a:r>
              <a:rPr lang="cs-CZ" sz="1200" u="sng" dirty="0" err="1" smtClean="0">
                <a:hlinkClick r:id="rId8"/>
              </a:rPr>
              <a:t>iact</a:t>
            </a:r>
            <a:r>
              <a:rPr lang="cs-CZ" sz="1200" u="sng" dirty="0" smtClean="0">
                <a:hlinkClick r:id="rId8"/>
              </a:rPr>
              <a:t>=</a:t>
            </a:r>
            <a:r>
              <a:rPr lang="cs-CZ" sz="1200" u="sng" dirty="0" err="1" smtClean="0">
                <a:hlinkClick r:id="rId8"/>
              </a:rPr>
              <a:t>hc</a:t>
            </a:r>
            <a:r>
              <a:rPr lang="cs-CZ" sz="1200" u="sng" dirty="0" smtClean="0">
                <a:hlinkClick r:id="rId8"/>
              </a:rPr>
              <a:t>&amp;</a:t>
            </a:r>
            <a:r>
              <a:rPr lang="cs-CZ" sz="1200" u="sng" dirty="0" err="1" smtClean="0">
                <a:hlinkClick r:id="rId8"/>
              </a:rPr>
              <a:t>vpx</a:t>
            </a:r>
            <a:r>
              <a:rPr lang="cs-CZ" sz="1200" u="sng" dirty="0" smtClean="0">
                <a:hlinkClick r:id="rId8"/>
              </a:rPr>
              <a:t>=301&amp;</a:t>
            </a:r>
            <a:r>
              <a:rPr lang="cs-CZ" sz="1200" u="sng" dirty="0" err="1" smtClean="0">
                <a:hlinkClick r:id="rId8"/>
              </a:rPr>
              <a:t>vpy</a:t>
            </a:r>
            <a:r>
              <a:rPr lang="cs-CZ" sz="1200" u="sng" dirty="0" smtClean="0">
                <a:hlinkClick r:id="rId8"/>
              </a:rPr>
              <a:t>=162&amp;dur=110&amp;</a:t>
            </a:r>
            <a:r>
              <a:rPr lang="cs-CZ" sz="1200" u="sng" dirty="0" err="1" smtClean="0">
                <a:hlinkClick r:id="rId8"/>
              </a:rPr>
              <a:t>hovh</a:t>
            </a:r>
            <a:r>
              <a:rPr lang="cs-CZ" sz="1200" u="sng" dirty="0" smtClean="0">
                <a:hlinkClick r:id="rId8"/>
              </a:rPr>
              <a:t>=225&amp;</a:t>
            </a:r>
            <a:r>
              <a:rPr lang="cs-CZ" sz="1200" u="sng" dirty="0" err="1" smtClean="0">
                <a:hlinkClick r:id="rId8"/>
              </a:rPr>
              <a:t>hovw</a:t>
            </a:r>
            <a:r>
              <a:rPr lang="cs-CZ" sz="1200" u="sng" dirty="0" smtClean="0">
                <a:hlinkClick r:id="rId8"/>
              </a:rPr>
              <a:t>=225&amp;</a:t>
            </a:r>
            <a:r>
              <a:rPr lang="cs-CZ" sz="1200" u="sng" dirty="0" err="1" smtClean="0">
                <a:hlinkClick r:id="rId8"/>
              </a:rPr>
              <a:t>tx</a:t>
            </a:r>
            <a:r>
              <a:rPr lang="cs-CZ" sz="1200" u="sng" dirty="0" smtClean="0">
                <a:hlinkClick r:id="rId8"/>
              </a:rPr>
              <a:t>=144&amp;ty=139&amp;</a:t>
            </a:r>
            <a:r>
              <a:rPr lang="cs-CZ" sz="1200" u="sng" dirty="0" err="1" smtClean="0">
                <a:hlinkClick r:id="rId8"/>
              </a:rPr>
              <a:t>sig</a:t>
            </a:r>
            <a:r>
              <a:rPr lang="cs-CZ" sz="1200" u="sng" dirty="0" smtClean="0">
                <a:hlinkClick r:id="rId8"/>
              </a:rPr>
              <a:t>=112979878590331334904&amp;</a:t>
            </a:r>
            <a:r>
              <a:rPr lang="cs-CZ" sz="1200" u="sng" dirty="0" err="1" smtClean="0">
                <a:hlinkClick r:id="rId8"/>
              </a:rPr>
              <a:t>page</a:t>
            </a:r>
            <a:r>
              <a:rPr lang="cs-CZ" sz="1200" u="sng" dirty="0" smtClean="0">
                <a:hlinkClick r:id="rId8"/>
              </a:rPr>
              <a:t>=1&amp;</a:t>
            </a:r>
            <a:r>
              <a:rPr lang="cs-CZ" sz="1200" u="sng" dirty="0" err="1" smtClean="0">
                <a:hlinkClick r:id="rId8"/>
              </a:rPr>
              <a:t>tbnh</a:t>
            </a:r>
            <a:r>
              <a:rPr lang="cs-CZ" sz="1200" u="sng" dirty="0" smtClean="0">
                <a:hlinkClick r:id="rId8"/>
              </a:rPr>
              <a:t>=122&amp;</a:t>
            </a:r>
            <a:r>
              <a:rPr lang="cs-CZ" sz="1200" u="sng" dirty="0" err="1" smtClean="0">
                <a:hlinkClick r:id="rId8"/>
              </a:rPr>
              <a:t>tbnw</a:t>
            </a:r>
            <a:r>
              <a:rPr lang="cs-CZ" sz="1200" u="sng" dirty="0" smtClean="0">
                <a:hlinkClick r:id="rId8"/>
              </a:rPr>
              <a:t>=122&amp;</a:t>
            </a:r>
            <a:r>
              <a:rPr lang="cs-CZ" sz="1200" u="sng" dirty="0" err="1" smtClean="0">
                <a:hlinkClick r:id="rId8"/>
              </a:rPr>
              <a:t>st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332656"/>
            <a:ext cx="8504237" cy="6099175"/>
          </a:xfrm>
        </p:spPr>
        <p:txBody>
          <a:bodyPr>
            <a:normAutofit/>
          </a:bodyPr>
          <a:lstStyle/>
          <a:p>
            <a:r>
              <a:rPr lang="cs-CZ" sz="1200" dirty="0" smtClean="0"/>
              <a:t>Stop.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?q=stop&amp;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=jzb3D2f8kuCMJM:&amp;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=http://www.filcka.</a:t>
            </a:r>
            <a:r>
              <a:rPr lang="cs-CZ" sz="1200" u="sng" dirty="0" err="1" smtClean="0">
                <a:hlinkClick r:id="rId2"/>
              </a:rPr>
              <a:t>cz</a:t>
            </a:r>
            <a:r>
              <a:rPr lang="cs-CZ" sz="1200" u="sng" dirty="0" smtClean="0">
                <a:hlinkClick r:id="rId2"/>
              </a:rPr>
              <a:t>/blog/</a:t>
            </a:r>
            <a:r>
              <a:rPr lang="cs-CZ" sz="1200" u="sng" dirty="0" err="1" smtClean="0">
                <a:hlinkClick r:id="rId2"/>
              </a:rPr>
              <a:t>jednoduche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blokovani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internetovych</a:t>
            </a:r>
            <a:r>
              <a:rPr lang="cs-CZ" sz="1200" u="sng" dirty="0" smtClean="0">
                <a:hlinkClick r:id="rId2"/>
              </a:rPr>
              <a:t>-adres/stop/&amp;</a:t>
            </a:r>
            <a:r>
              <a:rPr lang="cs-CZ" sz="1200" u="sng" dirty="0" err="1" smtClean="0">
                <a:hlinkClick r:id="rId2"/>
              </a:rPr>
              <a:t>docid</a:t>
            </a:r>
            <a:r>
              <a:rPr lang="cs-CZ" sz="1200" u="sng" dirty="0" smtClean="0">
                <a:hlinkClick r:id="rId2"/>
              </a:rPr>
              <a:t>=9jH4D_</a:t>
            </a:r>
            <a:r>
              <a:rPr lang="cs-CZ" sz="1200" u="sng" dirty="0" err="1" smtClean="0">
                <a:hlinkClick r:id="rId2"/>
              </a:rPr>
              <a:t>FwsstMhM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imgurl</a:t>
            </a:r>
            <a:r>
              <a:rPr lang="cs-CZ" sz="1200" u="sng" dirty="0" smtClean="0">
                <a:hlinkClick r:id="rId2"/>
              </a:rPr>
              <a:t>=http://www.filcka.</a:t>
            </a:r>
            <a:r>
              <a:rPr lang="cs-CZ" sz="1200" u="sng" dirty="0" err="1" smtClean="0">
                <a:hlinkClick r:id="rId2"/>
              </a:rPr>
              <a:t>cz</a:t>
            </a:r>
            <a:r>
              <a:rPr lang="cs-CZ" sz="1200" u="sng" dirty="0" smtClean="0">
                <a:hlinkClick r:id="rId2"/>
              </a:rPr>
              <a:t>/blog/</a:t>
            </a:r>
            <a:r>
              <a:rPr lang="cs-CZ" sz="1200" u="sng" dirty="0" err="1" smtClean="0">
                <a:hlinkClick r:id="rId2"/>
              </a:rPr>
              <a:t>wp</a:t>
            </a:r>
            <a:r>
              <a:rPr lang="cs-CZ" sz="1200" u="sng" dirty="0" smtClean="0">
                <a:hlinkClick r:id="rId2"/>
              </a:rPr>
              <a:t>-</a:t>
            </a:r>
            <a:r>
              <a:rPr lang="cs-CZ" sz="1200" u="sng" dirty="0" err="1" smtClean="0">
                <a:hlinkClick r:id="rId2"/>
              </a:rPr>
              <a:t>content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uploads</a:t>
            </a:r>
            <a:r>
              <a:rPr lang="cs-CZ" sz="1200" u="sng" dirty="0" smtClean="0">
                <a:hlinkClick r:id="rId2"/>
              </a:rPr>
              <a:t>/stop.</a:t>
            </a:r>
            <a:r>
              <a:rPr lang="cs-CZ" sz="1200" u="sng" dirty="0" err="1" smtClean="0">
                <a:hlinkClick r:id="rId2"/>
              </a:rPr>
              <a:t>jpeg</a:t>
            </a:r>
            <a:r>
              <a:rPr lang="cs-CZ" sz="1200" u="sng" dirty="0" smtClean="0">
                <a:hlinkClick r:id="rId2"/>
              </a:rPr>
              <a:t>&amp;w=347&amp;h=346&amp;</a:t>
            </a:r>
            <a:r>
              <a:rPr lang="cs-CZ" sz="1200" u="sng" dirty="0" err="1" smtClean="0">
                <a:hlinkClick r:id="rId2"/>
              </a:rPr>
              <a:t>ei</a:t>
            </a:r>
            <a:r>
              <a:rPr lang="cs-CZ" sz="1200" u="sng" dirty="0" smtClean="0">
                <a:hlinkClick r:id="rId2"/>
              </a:rPr>
              <a:t>=pigHT92MG-L_4QTQjdWNCA&amp;zoom=1&amp;</a:t>
            </a:r>
            <a:r>
              <a:rPr lang="cs-CZ" sz="1200" u="sng" dirty="0" err="1" smtClean="0">
                <a:hlinkClick r:id="rId2"/>
              </a:rPr>
              <a:t>iact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hc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vpx</a:t>
            </a:r>
            <a:r>
              <a:rPr lang="cs-CZ" sz="1200" u="sng" dirty="0" smtClean="0">
                <a:hlinkClick r:id="rId2"/>
              </a:rPr>
              <a:t>=164&amp;</a:t>
            </a:r>
            <a:r>
              <a:rPr lang="cs-CZ" sz="1200" u="sng" dirty="0" err="1" smtClean="0">
                <a:hlinkClick r:id="rId2"/>
              </a:rPr>
              <a:t>vpy</a:t>
            </a:r>
            <a:r>
              <a:rPr lang="cs-CZ" sz="1200" u="sng" dirty="0" smtClean="0">
                <a:hlinkClick r:id="rId2"/>
              </a:rPr>
              <a:t>=163&amp;dur=578&amp;</a:t>
            </a:r>
            <a:r>
              <a:rPr lang="cs-CZ" sz="1200" u="sng" dirty="0" err="1" smtClean="0">
                <a:hlinkClick r:id="rId2"/>
              </a:rPr>
              <a:t>hovh</a:t>
            </a:r>
            <a:r>
              <a:rPr lang="cs-CZ" sz="1200" u="sng" dirty="0" smtClean="0">
                <a:hlinkClick r:id="rId2"/>
              </a:rPr>
              <a:t>=224&amp;</a:t>
            </a:r>
            <a:r>
              <a:rPr lang="cs-CZ" sz="1200" u="sng" dirty="0" err="1" smtClean="0">
                <a:hlinkClick r:id="rId2"/>
              </a:rPr>
              <a:t>hovw</a:t>
            </a:r>
            <a:r>
              <a:rPr lang="cs-CZ" sz="1200" u="sng" dirty="0" smtClean="0">
                <a:hlinkClick r:id="rId2"/>
              </a:rPr>
              <a:t>=225&amp;</a:t>
            </a:r>
            <a:r>
              <a:rPr lang="cs-CZ" sz="1200" u="sng" dirty="0" err="1" smtClean="0">
                <a:hlinkClick r:id="rId2"/>
              </a:rPr>
              <a:t>tx</a:t>
            </a:r>
            <a:r>
              <a:rPr lang="cs-CZ" sz="1200" u="sng" dirty="0" smtClean="0">
                <a:hlinkClick r:id="rId2"/>
              </a:rPr>
              <a:t>=118&amp;ty=137&amp;</a:t>
            </a:r>
            <a:r>
              <a:rPr lang="cs-CZ" sz="1200" u="sng" dirty="0" err="1" smtClean="0">
                <a:hlinkClick r:id="rId2"/>
              </a:rPr>
              <a:t>sig</a:t>
            </a:r>
            <a:r>
              <a:rPr lang="cs-CZ" sz="1200" u="sng" dirty="0" smtClean="0">
                <a:hlinkClick r:id="rId2"/>
              </a:rPr>
              <a:t>=112979878590331334904&amp;</a:t>
            </a:r>
            <a:r>
              <a:rPr lang="cs-CZ" sz="1200" u="sng" dirty="0" err="1" smtClean="0">
                <a:hlinkClick r:id="rId2"/>
              </a:rPr>
              <a:t>page</a:t>
            </a:r>
            <a:r>
              <a:rPr lang="cs-CZ" sz="1200" u="sng" dirty="0" smtClean="0">
                <a:hlinkClick r:id="rId2"/>
              </a:rPr>
              <a:t>=1&amp;</a:t>
            </a:r>
            <a:r>
              <a:rPr lang="cs-CZ" sz="1200" u="sng" dirty="0" err="1" smtClean="0">
                <a:hlinkClick r:id="rId2"/>
              </a:rPr>
              <a:t>tbnh</a:t>
            </a:r>
            <a:r>
              <a:rPr lang="cs-CZ" sz="1200" u="sng" dirty="0" smtClean="0">
                <a:hlinkClick r:id="rId2"/>
              </a:rPr>
              <a:t>=124&amp;</a:t>
            </a:r>
            <a:r>
              <a:rPr lang="cs-CZ" sz="1200" u="sng" dirty="0" err="1" smtClean="0">
                <a:hlinkClick r:id="rId2"/>
              </a:rPr>
              <a:t>tbnw</a:t>
            </a:r>
            <a:r>
              <a:rPr lang="cs-CZ" sz="1200" u="sng" dirty="0" smtClean="0">
                <a:hlinkClick r:id="rId2"/>
              </a:rPr>
              <a:t>=116&amp;start=0&amp;</a:t>
            </a:r>
            <a:r>
              <a:rPr lang="cs-CZ" sz="1200" u="sng" dirty="0" err="1" smtClean="0">
                <a:hlinkClick r:id="rId2"/>
              </a:rPr>
              <a:t>ndsp</a:t>
            </a:r>
            <a:r>
              <a:rPr lang="cs-CZ" sz="1200" u="sng" dirty="0" smtClean="0">
                <a:hlinkClick r:id="rId2"/>
              </a:rPr>
              <a:t>=27&amp;</a:t>
            </a:r>
            <a:r>
              <a:rPr lang="cs-CZ" sz="1200" u="sng" dirty="0" err="1" smtClean="0">
                <a:hlinkClick r:id="rId2"/>
              </a:rPr>
              <a:t>ved</a:t>
            </a:r>
            <a:r>
              <a:rPr lang="cs-CZ" sz="1200" u="sng" dirty="0" smtClean="0">
                <a:hlinkClick r:id="rId2"/>
              </a:rPr>
              <a:t>=1t:429,r:0,s:0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Dej přednost v jízdě.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google.cz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imgres</a:t>
            </a:r>
            <a:r>
              <a:rPr lang="cs-CZ" sz="1200" u="sng" dirty="0" smtClean="0">
                <a:hlinkClick r:id="rId3"/>
              </a:rPr>
              <a:t>?q=dej+p%C5%99ednost+v+j%C3%</a:t>
            </a:r>
            <a:r>
              <a:rPr lang="cs-CZ" sz="1200" u="sng" dirty="0" err="1" smtClean="0">
                <a:hlinkClick r:id="rId3"/>
              </a:rPr>
              <a:t>ADzd</a:t>
            </a:r>
            <a:r>
              <a:rPr lang="cs-CZ" sz="1200" u="sng" dirty="0" smtClean="0">
                <a:hlinkClick r:id="rId3"/>
              </a:rPr>
              <a:t>%C4%9B&amp;</a:t>
            </a:r>
            <a:r>
              <a:rPr lang="cs-CZ" sz="1200" u="sng" dirty="0" err="1" smtClean="0">
                <a:hlinkClick r:id="rId3"/>
              </a:rPr>
              <a:t>hl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cs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gbv</a:t>
            </a:r>
            <a:r>
              <a:rPr lang="cs-CZ" sz="1200" u="sng" dirty="0" smtClean="0">
                <a:hlinkClick r:id="rId3"/>
              </a:rPr>
              <a:t>=2&amp;</a:t>
            </a:r>
            <a:r>
              <a:rPr lang="cs-CZ" sz="1200" u="sng" dirty="0" err="1" smtClean="0">
                <a:hlinkClick r:id="rId3"/>
              </a:rPr>
              <a:t>biw</a:t>
            </a:r>
            <a:r>
              <a:rPr lang="cs-CZ" sz="1200" u="sng" dirty="0" smtClean="0">
                <a:hlinkClick r:id="rId3"/>
              </a:rPr>
              <a:t>=1441&amp;</a:t>
            </a:r>
            <a:r>
              <a:rPr lang="cs-CZ" sz="1200" u="sng" dirty="0" err="1" smtClean="0">
                <a:hlinkClick r:id="rId3"/>
              </a:rPr>
              <a:t>bih</a:t>
            </a:r>
            <a:r>
              <a:rPr lang="cs-CZ" sz="1200" u="sng" dirty="0" smtClean="0">
                <a:hlinkClick r:id="rId3"/>
              </a:rPr>
              <a:t>=630&amp;</a:t>
            </a:r>
            <a:r>
              <a:rPr lang="cs-CZ" sz="1200" u="sng" dirty="0" err="1" smtClean="0">
                <a:hlinkClick r:id="rId3"/>
              </a:rPr>
              <a:t>tbm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isch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tbnid</a:t>
            </a:r>
            <a:r>
              <a:rPr lang="cs-CZ" sz="1200" u="sng" dirty="0" smtClean="0">
                <a:hlinkClick r:id="rId3"/>
              </a:rPr>
              <a:t>=2VVs5KDficGdrM:&amp;</a:t>
            </a:r>
            <a:r>
              <a:rPr lang="cs-CZ" sz="1200" u="sng" dirty="0" err="1" smtClean="0">
                <a:hlinkClick r:id="rId3"/>
              </a:rPr>
              <a:t>imgrefurl</a:t>
            </a:r>
            <a:r>
              <a:rPr lang="cs-CZ" sz="1200" u="sng" dirty="0" smtClean="0">
                <a:hlinkClick r:id="rId3"/>
              </a:rPr>
              <a:t>=http://www.</a:t>
            </a:r>
            <a:r>
              <a:rPr lang="cs-CZ" sz="1200" u="sng" dirty="0" err="1" smtClean="0">
                <a:hlinkClick r:id="rId3"/>
              </a:rPr>
              <a:t>dopravni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znaceni.eu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znacka</a:t>
            </a:r>
            <a:r>
              <a:rPr lang="cs-CZ" sz="1200" u="sng" dirty="0" smtClean="0">
                <a:hlinkClick r:id="rId3"/>
              </a:rPr>
              <a:t>/Dej-p%25C5%2599ednost-v-j%25C3%25ADzd%25C4%259B/P04/&amp;</a:t>
            </a:r>
            <a:r>
              <a:rPr lang="cs-CZ" sz="1200" u="sng" dirty="0" err="1" smtClean="0">
                <a:hlinkClick r:id="rId3"/>
              </a:rPr>
              <a:t>docid</a:t>
            </a:r>
            <a:r>
              <a:rPr lang="cs-CZ" sz="1200" u="sng" dirty="0" smtClean="0">
                <a:hlinkClick r:id="rId3"/>
              </a:rPr>
              <a:t>=Rk6bCOfc5y_</a:t>
            </a:r>
            <a:r>
              <a:rPr lang="cs-CZ" sz="1200" u="sng" dirty="0" err="1" smtClean="0">
                <a:hlinkClick r:id="rId3"/>
              </a:rPr>
              <a:t>ctM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imgurl</a:t>
            </a:r>
            <a:r>
              <a:rPr lang="cs-CZ" sz="1200" u="sng" dirty="0" smtClean="0">
                <a:hlinkClick r:id="rId3"/>
              </a:rPr>
              <a:t>=http://www.</a:t>
            </a:r>
            <a:r>
              <a:rPr lang="cs-CZ" sz="1200" u="sng" dirty="0" err="1" smtClean="0">
                <a:hlinkClick r:id="rId3"/>
              </a:rPr>
              <a:t>dopravni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znaceni.eu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dopravni</a:t>
            </a:r>
            <a:r>
              <a:rPr lang="cs-CZ" sz="1200" u="sng" dirty="0" smtClean="0">
                <a:hlinkClick r:id="rId3"/>
              </a:rPr>
              <a:t>-</a:t>
            </a:r>
            <a:r>
              <a:rPr lang="cs-CZ" sz="1200" u="sng" dirty="0" err="1" smtClean="0">
                <a:hlinkClick r:id="rId3"/>
              </a:rPr>
              <a:t>znacky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velke</a:t>
            </a:r>
            <a:r>
              <a:rPr lang="cs-CZ" sz="1200" u="sng" dirty="0" smtClean="0">
                <a:hlinkClick r:id="rId3"/>
              </a:rPr>
              <a:t>/P04.jpg&amp;w=456&amp;h=400&amp;</a:t>
            </a:r>
            <a:r>
              <a:rPr lang="cs-CZ" sz="1200" u="sng" dirty="0" err="1" smtClean="0">
                <a:hlinkClick r:id="rId3"/>
              </a:rPr>
              <a:t>ei</a:t>
            </a:r>
            <a:r>
              <a:rPr lang="cs-CZ" sz="1200" u="sng" dirty="0" smtClean="0">
                <a:hlinkClick r:id="rId3"/>
              </a:rPr>
              <a:t>=8ygHT7LTMOfj4QT18PClCQ&amp;zoom=1&amp;</a:t>
            </a:r>
            <a:r>
              <a:rPr lang="cs-CZ" sz="1200" u="sng" dirty="0" err="1" smtClean="0">
                <a:hlinkClick r:id="rId3"/>
              </a:rPr>
              <a:t>iact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hc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vpx</a:t>
            </a:r>
            <a:r>
              <a:rPr lang="cs-CZ" sz="1200" u="sng" dirty="0" smtClean="0">
                <a:hlinkClick r:id="rId3"/>
              </a:rPr>
              <a:t>=320&amp;</a:t>
            </a:r>
            <a:r>
              <a:rPr lang="cs-CZ" sz="1200" u="sng" dirty="0" err="1" smtClean="0">
                <a:hlinkClick r:id="rId3"/>
              </a:rPr>
              <a:t>vpy</a:t>
            </a:r>
            <a:r>
              <a:rPr lang="cs-CZ" sz="1200" u="sng" dirty="0" smtClean="0">
                <a:hlinkClick r:id="rId3"/>
              </a:rPr>
              <a:t>=170&amp;dur=1311&amp;</a:t>
            </a:r>
            <a:r>
              <a:rPr lang="cs-CZ" sz="1200" u="sng" dirty="0" err="1" smtClean="0">
                <a:hlinkClick r:id="rId3"/>
              </a:rPr>
              <a:t>hovh</a:t>
            </a:r>
            <a:r>
              <a:rPr lang="cs-CZ" sz="1200" u="sng" dirty="0" smtClean="0">
                <a:hlinkClick r:id="rId3"/>
              </a:rPr>
              <a:t>=210&amp;</a:t>
            </a:r>
            <a:r>
              <a:rPr lang="cs-CZ" sz="1200" u="sng" dirty="0" err="1" smtClean="0">
                <a:hlinkClick r:id="rId3"/>
              </a:rPr>
              <a:t>hovw</a:t>
            </a:r>
            <a:r>
              <a:rPr lang="cs-CZ" sz="1200" u="sng" dirty="0" smtClean="0">
                <a:hlinkClick r:id="rId3"/>
              </a:rPr>
              <a:t>=240&amp;</a:t>
            </a:r>
            <a:r>
              <a:rPr lang="cs-CZ" sz="1200" u="sng" dirty="0" err="1" smtClean="0">
                <a:hlinkClick r:id="rId3"/>
              </a:rPr>
              <a:t>tx</a:t>
            </a:r>
            <a:r>
              <a:rPr lang="cs-CZ" sz="1200" u="sng" dirty="0" smtClean="0">
                <a:hlinkClick r:id="rId3"/>
              </a:rPr>
              <a:t>=123&amp;ty=119&amp;</a:t>
            </a:r>
            <a:r>
              <a:rPr lang="cs-CZ" sz="1200" u="sng" dirty="0" err="1" smtClean="0">
                <a:hlinkClick r:id="rId3"/>
              </a:rPr>
              <a:t>sig</a:t>
            </a:r>
            <a:r>
              <a:rPr lang="cs-CZ" sz="1200" u="sng" dirty="0" smtClean="0">
                <a:hlinkClick r:id="rId3"/>
              </a:rPr>
              <a:t>=112979878590331334904&amp;</a:t>
            </a:r>
            <a:r>
              <a:rPr lang="cs-CZ" sz="1200" u="sng" dirty="0" err="1" smtClean="0">
                <a:hlinkClick r:id="rId3"/>
              </a:rPr>
              <a:t>page</a:t>
            </a:r>
            <a:r>
              <a:rPr lang="cs-CZ" sz="1200" u="sng" dirty="0" smtClean="0">
                <a:hlinkClick r:id="rId3"/>
              </a:rPr>
              <a:t>=1&amp;</a:t>
            </a:r>
            <a:r>
              <a:rPr lang="cs-CZ" sz="1200" u="sng" dirty="0" err="1" smtClean="0">
                <a:hlinkClick r:id="rId3"/>
              </a:rPr>
              <a:t>tbnh</a:t>
            </a:r>
            <a:r>
              <a:rPr lang="cs-CZ" sz="1200" u="sng" dirty="0" smtClean="0">
                <a:hlinkClick r:id="rId3"/>
              </a:rPr>
              <a:t>=123&amp;</a:t>
            </a:r>
            <a:r>
              <a:rPr lang="cs-CZ" sz="1200" u="sng" dirty="0" err="1" smtClean="0">
                <a:hlinkClick r:id="rId3"/>
              </a:rPr>
              <a:t>tbnw</a:t>
            </a:r>
            <a:r>
              <a:rPr lang="cs-CZ" sz="1200" u="sng" dirty="0" smtClean="0">
                <a:hlinkClick r:id="rId3"/>
              </a:rPr>
              <a:t>=140&amp;start=0&amp;</a:t>
            </a:r>
            <a:r>
              <a:rPr lang="cs-CZ" sz="1200" u="sng" dirty="0" err="1" smtClean="0">
                <a:hlinkClick r:id="rId3"/>
              </a:rPr>
              <a:t>ndsp</a:t>
            </a:r>
            <a:r>
              <a:rPr lang="cs-CZ" sz="1200" u="sng" dirty="0" smtClean="0">
                <a:hlinkClick r:id="rId3"/>
              </a:rPr>
              <a:t>=24&amp;</a:t>
            </a:r>
            <a:r>
              <a:rPr lang="cs-CZ" sz="1200" u="sng" dirty="0" err="1" smtClean="0">
                <a:hlinkClick r:id="rId3"/>
              </a:rPr>
              <a:t>ved</a:t>
            </a:r>
            <a:r>
              <a:rPr lang="cs-CZ" sz="1200" u="sng" dirty="0" smtClean="0">
                <a:hlinkClick r:id="rId3"/>
              </a:rPr>
              <a:t>=1t</a:t>
            </a:r>
            <a:r>
              <a:rPr lang="cs-CZ" sz="1200" dirty="0" smtClean="0"/>
              <a:t>: </a:t>
            </a:r>
          </a:p>
          <a:p>
            <a:endParaRPr lang="cs-CZ" sz="1200" u="sng" dirty="0" smtClean="0"/>
          </a:p>
          <a:p>
            <a:r>
              <a:rPr lang="cs-CZ" sz="1200" dirty="0" smtClean="0"/>
              <a:t>Zákaz odbočení vpravo.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4"/>
              </a:rPr>
              <a:t>http://www.</a:t>
            </a:r>
            <a:r>
              <a:rPr lang="cs-CZ" sz="1200" u="sng" dirty="0" err="1" smtClean="0">
                <a:hlinkClick r:id="rId4"/>
              </a:rPr>
              <a:t>google.cz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imgres</a:t>
            </a:r>
            <a:r>
              <a:rPr lang="cs-CZ" sz="1200" u="sng" dirty="0" smtClean="0">
                <a:hlinkClick r:id="rId4"/>
              </a:rPr>
              <a:t>?q=z%C3%A1kaz+</a:t>
            </a:r>
            <a:r>
              <a:rPr lang="cs-CZ" sz="1200" u="sng" dirty="0" err="1" smtClean="0">
                <a:hlinkClick r:id="rId4"/>
              </a:rPr>
              <a:t>odbo</a:t>
            </a:r>
            <a:r>
              <a:rPr lang="cs-CZ" sz="1200" u="sng" dirty="0" smtClean="0">
                <a:hlinkClick r:id="rId4"/>
              </a:rPr>
              <a:t>%C4%8Den%C3%AD+vpravo&amp;</a:t>
            </a:r>
            <a:r>
              <a:rPr lang="cs-CZ" sz="1200" u="sng" dirty="0" err="1" smtClean="0">
                <a:hlinkClick r:id="rId4"/>
              </a:rPr>
              <a:t>hl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cs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gbv</a:t>
            </a:r>
            <a:r>
              <a:rPr lang="cs-CZ" sz="1200" u="sng" dirty="0" smtClean="0">
                <a:hlinkClick r:id="rId4"/>
              </a:rPr>
              <a:t>=2&amp;</a:t>
            </a:r>
            <a:r>
              <a:rPr lang="cs-CZ" sz="1200" u="sng" dirty="0" err="1" smtClean="0">
                <a:hlinkClick r:id="rId4"/>
              </a:rPr>
              <a:t>biw</a:t>
            </a:r>
            <a:r>
              <a:rPr lang="cs-CZ" sz="1200" u="sng" dirty="0" smtClean="0">
                <a:hlinkClick r:id="rId4"/>
              </a:rPr>
              <a:t>=1441&amp;</a:t>
            </a:r>
            <a:r>
              <a:rPr lang="cs-CZ" sz="1200" u="sng" dirty="0" err="1" smtClean="0">
                <a:hlinkClick r:id="rId4"/>
              </a:rPr>
              <a:t>bih</a:t>
            </a:r>
            <a:r>
              <a:rPr lang="cs-CZ" sz="1200" u="sng" dirty="0" smtClean="0">
                <a:hlinkClick r:id="rId4"/>
              </a:rPr>
              <a:t>=630&amp;</a:t>
            </a:r>
            <a:r>
              <a:rPr lang="cs-CZ" sz="1200" u="sng" dirty="0" err="1" smtClean="0">
                <a:hlinkClick r:id="rId4"/>
              </a:rPr>
              <a:t>tbm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isch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tbnid</a:t>
            </a:r>
            <a:r>
              <a:rPr lang="cs-CZ" sz="1200" u="sng" dirty="0" smtClean="0">
                <a:hlinkClick r:id="rId4"/>
              </a:rPr>
              <a:t>=nKea4N2ep-59NM:&amp;</a:t>
            </a:r>
            <a:r>
              <a:rPr lang="cs-CZ" sz="1200" u="sng" dirty="0" err="1" smtClean="0">
                <a:hlinkClick r:id="rId4"/>
              </a:rPr>
              <a:t>imgrefurl</a:t>
            </a:r>
            <a:r>
              <a:rPr lang="cs-CZ" sz="1200" u="sng" dirty="0" smtClean="0">
                <a:hlinkClick r:id="rId4"/>
              </a:rPr>
              <a:t>=http://www.</a:t>
            </a:r>
            <a:r>
              <a:rPr lang="cs-CZ" sz="1200" u="sng" dirty="0" err="1" smtClean="0">
                <a:hlinkClick r:id="rId4"/>
              </a:rPr>
              <a:t>dopravni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znaceni.eu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znacka</a:t>
            </a:r>
            <a:r>
              <a:rPr lang="cs-CZ" sz="1200" u="sng" dirty="0" smtClean="0">
                <a:hlinkClick r:id="rId4"/>
              </a:rPr>
              <a:t>/Z%25C3%25A1kaz-</a:t>
            </a:r>
            <a:r>
              <a:rPr lang="cs-CZ" sz="1200" u="sng" dirty="0" err="1" smtClean="0">
                <a:hlinkClick r:id="rId4"/>
              </a:rPr>
              <a:t>odbo</a:t>
            </a:r>
            <a:r>
              <a:rPr lang="cs-CZ" sz="1200" u="sng" dirty="0" smtClean="0">
                <a:hlinkClick r:id="rId4"/>
              </a:rPr>
              <a:t>%25C4%258Dov%25C3%25A1n%25C3%25AD-vpravo/B24a/&amp;</a:t>
            </a:r>
            <a:r>
              <a:rPr lang="cs-CZ" sz="1200" u="sng" dirty="0" err="1" smtClean="0">
                <a:hlinkClick r:id="rId4"/>
              </a:rPr>
              <a:t>docid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OJphknuewJPjBM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imgurl</a:t>
            </a:r>
            <a:r>
              <a:rPr lang="cs-CZ" sz="1200" u="sng" dirty="0" smtClean="0">
                <a:hlinkClick r:id="rId4"/>
              </a:rPr>
              <a:t>=http://www.</a:t>
            </a:r>
            <a:r>
              <a:rPr lang="cs-CZ" sz="1200" u="sng" dirty="0" err="1" smtClean="0">
                <a:hlinkClick r:id="rId4"/>
              </a:rPr>
              <a:t>dopravni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znaceni.eu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dopravni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znacky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velke</a:t>
            </a:r>
            <a:r>
              <a:rPr lang="cs-CZ" sz="1200" u="sng" dirty="0" smtClean="0">
                <a:hlinkClick r:id="rId4"/>
              </a:rPr>
              <a:t>/B24a.jpg&amp;w=400&amp;h=400&amp;</a:t>
            </a:r>
            <a:r>
              <a:rPr lang="cs-CZ" sz="1200" u="sng" dirty="0" err="1" smtClean="0">
                <a:hlinkClick r:id="rId4"/>
              </a:rPr>
              <a:t>ei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YCkHT</a:t>
            </a:r>
            <a:r>
              <a:rPr lang="cs-CZ" sz="1200" u="sng" dirty="0" smtClean="0">
                <a:hlinkClick r:id="rId4"/>
              </a:rPr>
              <a:t>--kOaOK4gTgtL2NCA&amp;zoom=1&amp;</a:t>
            </a:r>
            <a:r>
              <a:rPr lang="cs-CZ" sz="1200" u="sng" dirty="0" err="1" smtClean="0">
                <a:hlinkClick r:id="rId4"/>
              </a:rPr>
              <a:t>iact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hc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vpx</a:t>
            </a:r>
            <a:r>
              <a:rPr lang="cs-CZ" sz="1200" u="sng" dirty="0" smtClean="0">
                <a:hlinkClick r:id="rId4"/>
              </a:rPr>
              <a:t>=176&amp;</a:t>
            </a:r>
            <a:r>
              <a:rPr lang="cs-CZ" sz="1200" u="sng" dirty="0" err="1" smtClean="0">
                <a:hlinkClick r:id="rId4"/>
              </a:rPr>
              <a:t>vpy</a:t>
            </a:r>
            <a:r>
              <a:rPr lang="cs-CZ" sz="1200" u="sng" dirty="0" smtClean="0">
                <a:hlinkClick r:id="rId4"/>
              </a:rPr>
              <a:t>=134&amp;dur=765&amp;</a:t>
            </a:r>
            <a:r>
              <a:rPr lang="cs-CZ" sz="1200" u="sng" dirty="0" err="1" smtClean="0">
                <a:hlinkClick r:id="rId4"/>
              </a:rPr>
              <a:t>hovh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smtClean="0">
                <a:hlinkClick r:id="rId5" action="ppaction://hlinkfile"/>
              </a:rPr>
              <a:t>225&amp;</a:t>
            </a:r>
            <a:r>
              <a:rPr lang="cs-CZ" sz="1200" u="sng" dirty="0" err="1" smtClean="0">
                <a:hlinkClick r:id="rId5" action="ppaction://hlinkfile"/>
              </a:rPr>
              <a:t>hovw</a:t>
            </a:r>
            <a:r>
              <a:rPr lang="cs-CZ" sz="1200" u="sng" dirty="0" smtClean="0">
                <a:hlinkClick r:id="rId5" action="ppaction://hlinkfile"/>
              </a:rPr>
              <a:t>=225&amp;</a:t>
            </a:r>
            <a:r>
              <a:rPr lang="cs-CZ" sz="1200" u="sng" dirty="0" err="1" smtClean="0">
                <a:hlinkClick r:id="rId5" action="ppaction://hlinkfile"/>
              </a:rPr>
              <a:t>tx</a:t>
            </a:r>
            <a:r>
              <a:rPr lang="cs-CZ" sz="1200" u="sng" dirty="0" smtClean="0">
                <a:hlinkClick r:id="rId5" action="ppaction://hlinkfile"/>
              </a:rPr>
              <a:t>=170&amp;ty=128&amp;</a:t>
            </a:r>
            <a:r>
              <a:rPr lang="cs-CZ" sz="1200" u="sng" dirty="0" err="1" smtClean="0">
                <a:hlinkClick r:id="rId5" action="ppaction://hlinkfile"/>
              </a:rPr>
              <a:t>sig</a:t>
            </a:r>
            <a:r>
              <a:rPr lang="cs-CZ" sz="1200" u="sng" dirty="0" smtClean="0">
                <a:hlinkClick r:id="rId5" action="ppaction://hlinkfile"/>
              </a:rPr>
              <a:t>=112979878590331334904&amp;</a:t>
            </a:r>
            <a:r>
              <a:rPr lang="cs-CZ" sz="1200" u="sng" dirty="0" err="1" smtClean="0">
                <a:hlinkClick r:id="rId5" action="ppaction://hlinkfile"/>
              </a:rPr>
              <a:t>page</a:t>
            </a:r>
            <a:r>
              <a:rPr lang="cs-CZ" sz="1200" u="sng" dirty="0" smtClean="0">
                <a:hlinkClick r:id="rId5" action="ppaction://hlinkfile"/>
              </a:rPr>
              <a:t>=1&amp;</a:t>
            </a:r>
            <a:r>
              <a:rPr lang="cs-CZ" sz="1200" u="sng" dirty="0" err="1" smtClean="0">
                <a:hlinkClick r:id="rId5" action="ppaction://hlinkfile"/>
              </a:rPr>
              <a:t>tbnh</a:t>
            </a:r>
            <a:r>
              <a:rPr lang="cs-CZ" sz="1200" u="sng" dirty="0" smtClean="0">
                <a:hlinkClick r:id="rId5" action="ppaction://hlinkfile"/>
              </a:rPr>
              <a:t>=139&amp;</a:t>
            </a:r>
            <a:r>
              <a:rPr lang="cs-CZ" sz="1200" u="sng" dirty="0" err="1" smtClean="0">
                <a:hlinkClick r:id="rId5" action="ppaction://hlinkfile"/>
              </a:rPr>
              <a:t>tbnw</a:t>
            </a:r>
            <a:r>
              <a:rPr lang="cs-CZ" sz="1200" u="sng" dirty="0" smtClean="0">
                <a:hlinkClick r:id="rId5" action="ppaction://hlinkfile"/>
              </a:rPr>
              <a:t>=139&amp;start=0&amp;n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Zúžená vozovka.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6"/>
              </a:rPr>
              <a:t>http://www.</a:t>
            </a:r>
            <a:r>
              <a:rPr lang="cs-CZ" sz="1200" u="sng" dirty="0" err="1" smtClean="0">
                <a:hlinkClick r:id="rId6"/>
              </a:rPr>
              <a:t>google.cz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imgres</a:t>
            </a:r>
            <a:r>
              <a:rPr lang="cs-CZ" sz="1200" u="sng" dirty="0" smtClean="0">
                <a:hlinkClick r:id="rId6"/>
              </a:rPr>
              <a:t>?q=z%C3%BA%C5%</a:t>
            </a:r>
            <a:r>
              <a:rPr lang="cs-CZ" sz="1200" u="sng" dirty="0" err="1" smtClean="0">
                <a:hlinkClick r:id="rId6"/>
              </a:rPr>
              <a:t>BEen</a:t>
            </a:r>
            <a:r>
              <a:rPr lang="cs-CZ" sz="1200" u="sng" dirty="0" smtClean="0">
                <a:hlinkClick r:id="rId6"/>
              </a:rPr>
              <a:t>%C3%A1+vozovka&amp;</a:t>
            </a:r>
            <a:r>
              <a:rPr lang="cs-CZ" sz="1200" u="sng" dirty="0" err="1" smtClean="0">
                <a:hlinkClick r:id="rId6"/>
              </a:rPr>
              <a:t>hl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cs</a:t>
            </a:r>
            <a:r>
              <a:rPr lang="cs-CZ" sz="1200" u="sng" dirty="0" smtClean="0">
                <a:hlinkClick r:id="rId6"/>
              </a:rPr>
              <a:t>&amp;</a:t>
            </a:r>
            <a:r>
              <a:rPr lang="cs-CZ" sz="1200" u="sng" dirty="0" err="1" smtClean="0">
                <a:hlinkClick r:id="rId6"/>
              </a:rPr>
              <a:t>gbv</a:t>
            </a:r>
            <a:r>
              <a:rPr lang="cs-CZ" sz="1200" u="sng" dirty="0" smtClean="0">
                <a:hlinkClick r:id="rId6"/>
              </a:rPr>
              <a:t>=2&amp;</a:t>
            </a:r>
            <a:r>
              <a:rPr lang="cs-CZ" sz="1200" u="sng" dirty="0" err="1" smtClean="0">
                <a:hlinkClick r:id="rId6"/>
              </a:rPr>
              <a:t>biw</a:t>
            </a:r>
            <a:r>
              <a:rPr lang="cs-CZ" sz="1200" u="sng" dirty="0" smtClean="0">
                <a:hlinkClick r:id="rId6"/>
              </a:rPr>
              <a:t>=1441&amp;</a:t>
            </a:r>
            <a:r>
              <a:rPr lang="cs-CZ" sz="1200" u="sng" dirty="0" err="1" smtClean="0">
                <a:hlinkClick r:id="rId6"/>
              </a:rPr>
              <a:t>bih</a:t>
            </a:r>
            <a:r>
              <a:rPr lang="cs-CZ" sz="1200" u="sng" dirty="0" smtClean="0">
                <a:hlinkClick r:id="rId6"/>
              </a:rPr>
              <a:t>=630&amp;</a:t>
            </a:r>
            <a:r>
              <a:rPr lang="cs-CZ" sz="1200" u="sng" dirty="0" err="1" smtClean="0">
                <a:hlinkClick r:id="rId6"/>
              </a:rPr>
              <a:t>tbm</a:t>
            </a:r>
            <a:r>
              <a:rPr lang="cs-CZ" sz="1200" u="sng" dirty="0" smtClean="0">
                <a:hlinkClick r:id="rId6"/>
              </a:rPr>
              <a:t>=</a:t>
            </a:r>
            <a:r>
              <a:rPr lang="cs-CZ" sz="1200" u="sng" dirty="0" err="1" smtClean="0">
                <a:hlinkClick r:id="rId6"/>
              </a:rPr>
              <a:t>isch</a:t>
            </a:r>
            <a:r>
              <a:rPr lang="cs-CZ" sz="1200" u="sng" dirty="0" smtClean="0">
                <a:hlinkClick r:id="rId6"/>
              </a:rPr>
              <a:t>&amp;</a:t>
            </a:r>
            <a:r>
              <a:rPr lang="cs-CZ" sz="1200" u="sng" dirty="0" err="1" smtClean="0">
                <a:hlinkClick r:id="rId6"/>
              </a:rPr>
              <a:t>tbnid</a:t>
            </a:r>
            <a:r>
              <a:rPr lang="cs-CZ" sz="1200" u="sng" dirty="0" smtClean="0">
                <a:hlinkClick r:id="rId6"/>
              </a:rPr>
              <a:t>=j_</a:t>
            </a:r>
            <a:r>
              <a:rPr lang="cs-CZ" sz="1200" u="sng" dirty="0" err="1" smtClean="0">
                <a:hlinkClick r:id="rId6"/>
              </a:rPr>
              <a:t>NTYHYubSXGmM</a:t>
            </a:r>
            <a:r>
              <a:rPr lang="cs-CZ" sz="1200" u="sng" dirty="0" smtClean="0">
                <a:hlinkClick r:id="rId6"/>
              </a:rPr>
              <a:t>:&amp;</a:t>
            </a:r>
            <a:r>
              <a:rPr lang="cs-CZ" sz="1200" u="sng" dirty="0" err="1" smtClean="0">
                <a:hlinkClick r:id="rId6"/>
              </a:rPr>
              <a:t>imgrefurl</a:t>
            </a:r>
            <a:r>
              <a:rPr lang="cs-CZ" sz="1200" u="sng" dirty="0" smtClean="0">
                <a:hlinkClick r:id="rId6"/>
              </a:rPr>
              <a:t>=http://www.</a:t>
            </a:r>
            <a:r>
              <a:rPr lang="cs-CZ" sz="1200" u="sng" dirty="0" err="1" smtClean="0">
                <a:hlinkClick r:id="rId6"/>
              </a:rPr>
              <a:t>dopravni</a:t>
            </a:r>
            <a:r>
              <a:rPr lang="cs-CZ" sz="1200" u="sng" dirty="0" smtClean="0">
                <a:hlinkClick r:id="rId6"/>
              </a:rPr>
              <a:t>-</a:t>
            </a:r>
            <a:r>
              <a:rPr lang="cs-CZ" sz="1200" u="sng" dirty="0" err="1" smtClean="0">
                <a:hlinkClick r:id="rId6"/>
              </a:rPr>
              <a:t>znaceni.eu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znacka</a:t>
            </a:r>
            <a:r>
              <a:rPr lang="cs-CZ" sz="1200" u="sng" dirty="0" smtClean="0">
                <a:hlinkClick r:id="rId6"/>
              </a:rPr>
              <a:t>/Z%25C3%25BA%25C5%25BEen%25C3%25A1-vozovka-zobou-stran/A06a/&amp;</a:t>
            </a:r>
            <a:r>
              <a:rPr lang="cs-CZ" sz="1200" u="sng" dirty="0" err="1" smtClean="0">
                <a:hlinkClick r:id="rId6"/>
              </a:rPr>
              <a:t>docid</a:t>
            </a:r>
            <a:r>
              <a:rPr lang="cs-CZ" sz="1200" u="sng" dirty="0" smtClean="0">
                <a:hlinkClick r:id="rId6"/>
              </a:rPr>
              <a:t>=eYY2gh2yj17c6M&amp;</a:t>
            </a:r>
            <a:r>
              <a:rPr lang="cs-CZ" sz="1200" u="sng" dirty="0" err="1" smtClean="0">
                <a:hlinkClick r:id="rId6"/>
              </a:rPr>
              <a:t>imgurl</a:t>
            </a:r>
            <a:r>
              <a:rPr lang="cs-CZ" sz="1200" u="sng" dirty="0" smtClean="0">
                <a:hlinkClick r:id="rId6"/>
              </a:rPr>
              <a:t>=http://www.</a:t>
            </a:r>
            <a:r>
              <a:rPr lang="cs-CZ" sz="1200" u="sng" dirty="0" err="1" smtClean="0">
                <a:hlinkClick r:id="rId6"/>
              </a:rPr>
              <a:t>dopravni</a:t>
            </a:r>
            <a:r>
              <a:rPr lang="cs-CZ" sz="1200" u="sng" dirty="0" smtClean="0">
                <a:hlinkClick r:id="rId6"/>
              </a:rPr>
              <a:t>-</a:t>
            </a:r>
            <a:r>
              <a:rPr lang="cs-CZ" sz="1200" u="sng" dirty="0" err="1" smtClean="0">
                <a:hlinkClick r:id="rId6"/>
              </a:rPr>
              <a:t>znaceni.eu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dopravni</a:t>
            </a:r>
            <a:r>
              <a:rPr lang="cs-CZ" sz="1200" u="sng" dirty="0" smtClean="0">
                <a:hlinkClick r:id="rId6"/>
              </a:rPr>
              <a:t>-</a:t>
            </a:r>
            <a:r>
              <a:rPr lang="cs-CZ" sz="1200" u="sng" dirty="0" err="1" smtClean="0">
                <a:hlinkClick r:id="rId6"/>
              </a:rPr>
              <a:t>znacky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velke</a:t>
            </a:r>
            <a:r>
              <a:rPr lang="cs-CZ" sz="1200" u="sng" dirty="0" smtClean="0">
                <a:hlinkClick r:id="rId6"/>
              </a:rPr>
              <a:t>/A06a.jpg&amp;w=455&amp;h=400&amp;</a:t>
            </a:r>
            <a:r>
              <a:rPr lang="cs-CZ" sz="1200" u="sng" dirty="0" err="1" smtClean="0">
                <a:hlinkClick r:id="rId6"/>
              </a:rPr>
              <a:t>ei</a:t>
            </a:r>
            <a:r>
              <a:rPr lang="cs-CZ" sz="1200" u="sng" dirty="0" smtClean="0">
                <a:hlinkClick r:id="rId6"/>
              </a:rPr>
              <a:t>=tykHT7P1J_L24QTlytjABQ&amp;zoom=1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332656"/>
            <a:ext cx="8504238" cy="5838825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Kruhový objezd.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</a:t>
            </a:r>
            <a:r>
              <a:rPr lang="cs-CZ" sz="1200" u="sng" dirty="0" err="1" smtClean="0">
                <a:hlinkClick r:id="rId2"/>
              </a:rPr>
              <a:t>kruhov</a:t>
            </a:r>
            <a:r>
              <a:rPr lang="cs-CZ" sz="1200" u="sng" dirty="0" smtClean="0">
                <a:hlinkClick r:id="rId2"/>
              </a:rPr>
              <a:t>%C3%BD+objezd&amp;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=pfmdEgH4uGOAcM:&amp;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cs.wikipedia.org/wiki/Kruhov%25C3%25BD_objezd&amp;docid=oHxc-Sf85yY9XM&amp;imgurl=http://upload.wikimedia.org/wikipedia/commons/thumb/e/ee/CZ_traffic_mark_C1_roundabout.svg/220px-CZ_traffic_mark_C1_roundabout.svg.png&amp;w=220&amp;h=220&amp;ei=qS0HT8WzCKr64QTq3MGNCA&amp;zoom=1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Hlavní silnice.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: </a:t>
            </a:r>
            <a:r>
              <a:rPr lang="cs-CZ" sz="1200" i="1" dirty="0" smtClean="0"/>
              <a:t>obrázky</a:t>
            </a:r>
            <a:r>
              <a:rPr lang="cs-CZ" sz="1200" dirty="0" smtClean="0"/>
              <a:t> [online]. [cit. 2012-01-06]. Dostupné z: 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google.cz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imgres</a:t>
            </a:r>
            <a:r>
              <a:rPr lang="cs-CZ" sz="1200" u="sng" dirty="0" smtClean="0">
                <a:hlinkClick r:id="rId3"/>
              </a:rPr>
              <a:t>?q=</a:t>
            </a:r>
            <a:r>
              <a:rPr lang="cs-CZ" sz="1200" u="sng" dirty="0" err="1" smtClean="0">
                <a:hlinkClick r:id="rId3"/>
              </a:rPr>
              <a:t>hlavn</a:t>
            </a:r>
            <a:r>
              <a:rPr lang="cs-CZ" sz="1200" u="sng" dirty="0" smtClean="0">
                <a:hlinkClick r:id="rId3"/>
              </a:rPr>
              <a:t>%C3%AD+silnice&amp;</a:t>
            </a:r>
            <a:r>
              <a:rPr lang="cs-CZ" sz="1200" u="sng" dirty="0" err="1" smtClean="0">
                <a:hlinkClick r:id="rId3"/>
              </a:rPr>
              <a:t>hl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cs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biw</a:t>
            </a:r>
            <a:r>
              <a:rPr lang="cs-CZ" sz="1200" u="sng" dirty="0" smtClean="0">
                <a:hlinkClick r:id="rId3"/>
              </a:rPr>
              <a:t>=1441&amp;</a:t>
            </a:r>
            <a:r>
              <a:rPr lang="cs-CZ" sz="1200" u="sng" dirty="0" err="1" smtClean="0">
                <a:hlinkClick r:id="rId3"/>
              </a:rPr>
              <a:t>bih</a:t>
            </a:r>
            <a:r>
              <a:rPr lang="cs-CZ" sz="1200" u="sng" dirty="0" smtClean="0">
                <a:hlinkClick r:id="rId3"/>
              </a:rPr>
              <a:t>=630&amp;</a:t>
            </a:r>
            <a:r>
              <a:rPr lang="cs-CZ" sz="1200" u="sng" dirty="0" err="1" smtClean="0">
                <a:hlinkClick r:id="rId3"/>
              </a:rPr>
              <a:t>gbv</a:t>
            </a:r>
            <a:r>
              <a:rPr lang="cs-CZ" sz="1200" u="sng" dirty="0" smtClean="0">
                <a:hlinkClick r:id="rId3"/>
              </a:rPr>
              <a:t>=2&amp;</a:t>
            </a:r>
            <a:r>
              <a:rPr lang="cs-CZ" sz="1200" u="sng" dirty="0" err="1" smtClean="0">
                <a:hlinkClick r:id="rId3"/>
              </a:rPr>
              <a:t>tbm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isch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tbnid</a:t>
            </a:r>
            <a:r>
              <a:rPr lang="cs-CZ" sz="1200" u="sng" dirty="0" smtClean="0">
                <a:hlinkClick r:id="rId3"/>
              </a:rPr>
              <a:t>=QOgdlGCo7jjS7M:&amp;</a:t>
            </a:r>
            <a:r>
              <a:rPr lang="cs-CZ" sz="1200" u="sng" dirty="0" err="1" smtClean="0">
                <a:hlinkClick r:id="rId3"/>
              </a:rPr>
              <a:t>imgrefurl</a:t>
            </a:r>
            <a:r>
              <a:rPr lang="cs-CZ" sz="1200" u="sng" dirty="0" smtClean="0">
                <a:hlinkClick r:id="rId3"/>
              </a:rPr>
              <a:t>=http://deti.zachranny-kruh.cz/index.php%3Fart%3D133578&amp;docid=bq2OFUc6Y_3FfM&amp;imgurl=http://deti.zachranny-kruh.cz/image.php%253Fidx%253D133479%2526mw%253D404%2526mh%253D403&amp;w=404&amp;h=403&amp;ei=yDYHT9uRHMPj4QTO99iNCA&amp;zoom=1&amp;iact=rc&amp;dur=109&amp;sig=112979878590331334904&amp;page=1&amp;tbnh=125&amp;tbnw=125&amp;start=0&amp;ndsp=21&amp;ved=1t:429,r:0,s:0&amp;tx=31&amp;</a:t>
            </a:r>
            <a:r>
              <a:rPr lang="cs-CZ" sz="1200" u="sng" dirty="0" smtClean="0">
                <a:hlinkClick r:id="rId4" action="ppaction://hlinkfile"/>
              </a:rPr>
              <a:t>ty=64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159</TotalTime>
  <Words>821</Words>
  <Application>Microsoft Office PowerPoint</Application>
  <PresentationFormat>Předvádění na obrazovce (4:3)</PresentationFormat>
  <Paragraphs>97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Administrativní</vt:lpstr>
      <vt:lpstr> </vt:lpstr>
      <vt:lpstr>Anotace:</vt:lpstr>
      <vt:lpstr>Chodec</vt:lpstr>
      <vt:lpstr>Chodec</vt:lpstr>
      <vt:lpstr>Chodec</vt:lpstr>
      <vt:lpstr>Chodec</vt:lpstr>
      <vt:lpstr>Cyklista</vt:lpstr>
      <vt:lpstr>Cyklista</vt:lpstr>
      <vt:lpstr>STEZKA PRO CYKLISTY</vt:lpstr>
      <vt:lpstr>ZÁKAZ VJEZDU JÍZDNÍCH KOL</vt:lpstr>
      <vt:lpstr>PŘECHOD PRO CHODCE</vt:lpstr>
      <vt:lpstr>ZÁKAZ VJEZDU VŠECH VOZIDEL</vt:lpstr>
      <vt:lpstr>STEZKA PRO CHODCE</vt:lpstr>
      <vt:lpstr>ZÁKAZ VSTUPU CHODCŮ</vt:lpstr>
      <vt:lpstr>HLAVNÍ SILNICE</vt:lpstr>
      <vt:lpstr>PODCHOD NEBO NADCHOD</vt:lpstr>
      <vt:lpstr>DEJ PŘEDNOST V JÍZDĚ</vt:lpstr>
      <vt:lpstr>STŮJ, DEJ PŘEDNOST V JÍZDĚ</vt:lpstr>
      <vt:lpstr>ZÁKAZ ODBOČENÍ VPRAVO</vt:lpstr>
      <vt:lpstr>KRUHOVÝ OBJEZD</vt:lpstr>
      <vt:lpstr>ZÚŽENÁ VOZOVKA</vt:lpstr>
      <vt:lpstr>Stůj, dej přednost v jízdě.</vt:lpstr>
      <vt:lpstr>Zákaz vjezdu cyklistů</vt:lpstr>
      <vt:lpstr>Hlavní silnice</vt:lpstr>
      <vt:lpstr>Zákaz vjezdu všech vozidel</vt:lpstr>
      <vt:lpstr>Citace:</vt:lpstr>
      <vt:lpstr>Snímek 27</vt:lpstr>
      <vt:lpstr>Snímek 28</vt:lpstr>
      <vt:lpstr>Snímek 29</vt:lpstr>
      <vt:lpstr>Snímek 30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Petra</cp:lastModifiedBy>
  <cp:revision>26</cp:revision>
  <dcterms:created xsi:type="dcterms:W3CDTF">2011-09-01T06:10:59Z</dcterms:created>
  <dcterms:modified xsi:type="dcterms:W3CDTF">2012-03-01T08:56:48Z</dcterms:modified>
</cp:coreProperties>
</file>