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VY_32_INOVACE_13/04_VYJMENOVANÁ SLOVA PO 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Vyjmenovaná slova  po 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B986EF-5FCF-48AF-B6C4-F8CE8F540E5C}" type="presOf" srcId="{D8197B8C-B260-4A16-BDF4-0947B075E274}" destId="{5A5FFA88-C948-4069-8E93-59FA12366E83}" srcOrd="1" destOrd="0" presId="urn:microsoft.com/office/officeart/2005/8/layout/target3"/>
    <dgm:cxn modelId="{C5DA607B-64DD-48FD-910F-14EFF70D7BB6}" type="presOf" srcId="{4C35D32F-0EAB-4CD7-82EE-45574DC2A586}" destId="{8BEBB6EC-1DAA-4CAC-8A25-BC0FCBD5DBD5}" srcOrd="0" destOrd="0" presId="urn:microsoft.com/office/officeart/2005/8/layout/target3"/>
    <dgm:cxn modelId="{9B43390D-A292-4654-B5EB-6772C1F84B7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A82117B-5DDA-41E5-BBA0-8838CF3C6DC1}" type="presOf" srcId="{D1D4F407-5343-4D3F-B5B9-D407B03CAEB4}" destId="{AED2198E-93D5-4001-81B4-73124B309672}" srcOrd="1" destOrd="0" presId="urn:microsoft.com/office/officeart/2005/8/layout/target3"/>
    <dgm:cxn modelId="{84A74A25-FC9A-40C7-A239-FADC7A2B5372}" type="presOf" srcId="{D1D4F407-5343-4D3F-B5B9-D407B03CAEB4}" destId="{D005CE8C-CC26-4C3E-AC11-E15060ECD759}" srcOrd="0" destOrd="0" presId="urn:microsoft.com/office/officeart/2005/8/layout/target3"/>
    <dgm:cxn modelId="{E21114A3-67B2-4B1E-B786-8DAFAAEDF075}" type="presOf" srcId="{757F3AB3-0718-4624-B441-E567A8F0AB56}" destId="{333A1088-737F-45CB-B68E-254E46348037}" srcOrd="0" destOrd="0" presId="urn:microsoft.com/office/officeart/2005/8/layout/target3"/>
    <dgm:cxn modelId="{948C0E19-F096-4D2F-9FBE-9971C8B8FB6A}" type="presOf" srcId="{B651F6E3-6281-48DB-9319-2AEAFDAE7572}" destId="{6BB5E863-4638-4E1D-BFDE-399D028AC4ED}" srcOrd="1" destOrd="0" presId="urn:microsoft.com/office/officeart/2005/8/layout/target3"/>
    <dgm:cxn modelId="{67B4A46B-3ECB-4A8C-9604-F0EAF5637B9A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F39218B-50A4-413B-A96C-916E31F0CF9D}" type="presOf" srcId="{4C35D32F-0EAB-4CD7-82EE-45574DC2A586}" destId="{890E4F0B-2866-4A3F-A3C7-2A14B1797930}" srcOrd="1" destOrd="0" presId="urn:microsoft.com/office/officeart/2005/8/layout/target3"/>
    <dgm:cxn modelId="{8C1CC6B7-24E2-4931-9E77-942B8E6EA28A}" type="presOf" srcId="{B651F6E3-6281-48DB-9319-2AEAFDAE7572}" destId="{619D679B-A015-4ECF-8348-D1034C574F40}" srcOrd="0" destOrd="0" presId="urn:microsoft.com/office/officeart/2005/8/layout/target3"/>
    <dgm:cxn modelId="{D991E609-D24E-4380-BD57-FE8F32E4674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F10806-910B-480C-B03B-8D6E3A1E2AF5}" type="presParOf" srcId="{333A1088-737F-45CB-B68E-254E46348037}" destId="{F5ABB229-8D3B-4694-996A-96F23CF14429}" srcOrd="0" destOrd="0" presId="urn:microsoft.com/office/officeart/2005/8/layout/target3"/>
    <dgm:cxn modelId="{E27F2BAC-5739-454C-876A-DAB99591A4D1}" type="presParOf" srcId="{333A1088-737F-45CB-B68E-254E46348037}" destId="{F41139FD-01EE-4571-8B17-4FB00FC51163}" srcOrd="1" destOrd="0" presId="urn:microsoft.com/office/officeart/2005/8/layout/target3"/>
    <dgm:cxn modelId="{188F3DA5-867B-4E55-99C5-E797A55F50F0}" type="presParOf" srcId="{333A1088-737F-45CB-B68E-254E46348037}" destId="{D005CE8C-CC26-4C3E-AC11-E15060ECD759}" srcOrd="2" destOrd="0" presId="urn:microsoft.com/office/officeart/2005/8/layout/target3"/>
    <dgm:cxn modelId="{757AF72C-22C4-46D6-9296-8F1485693B8B}" type="presParOf" srcId="{333A1088-737F-45CB-B68E-254E46348037}" destId="{2C702D82-9B77-49B7-9568-BB8EB47C3372}" srcOrd="3" destOrd="0" presId="urn:microsoft.com/office/officeart/2005/8/layout/target3"/>
    <dgm:cxn modelId="{AA6F8331-C37A-4BCD-AD75-BEE3C5530B8C}" type="presParOf" srcId="{333A1088-737F-45CB-B68E-254E46348037}" destId="{A52A0455-90FF-4808-ABD0-F02540D31D5A}" srcOrd="4" destOrd="0" presId="urn:microsoft.com/office/officeart/2005/8/layout/target3"/>
    <dgm:cxn modelId="{317CC551-7E18-4BB0-A5CE-18094D82DEE7}" type="presParOf" srcId="{333A1088-737F-45CB-B68E-254E46348037}" destId="{6140AFEC-043D-4C43-A2F9-D0F5331DF3A3}" srcOrd="5" destOrd="0" presId="urn:microsoft.com/office/officeart/2005/8/layout/target3"/>
    <dgm:cxn modelId="{D89CC3BE-66A1-4AAB-A41B-E162A89210E5}" type="presParOf" srcId="{333A1088-737F-45CB-B68E-254E46348037}" destId="{9358AC05-5D7D-4327-9F80-1AD486AEA664}" srcOrd="6" destOrd="0" presId="urn:microsoft.com/office/officeart/2005/8/layout/target3"/>
    <dgm:cxn modelId="{23C46A6D-CED8-4257-8E76-6D9364F641DF}" type="presParOf" srcId="{333A1088-737F-45CB-B68E-254E46348037}" destId="{313FC574-E1CD-4FB4-B054-0B805CE0447D}" srcOrd="7" destOrd="0" presId="urn:microsoft.com/office/officeart/2005/8/layout/target3"/>
    <dgm:cxn modelId="{00FF023A-B7C1-4102-A0D7-FA6C1BC1F63E}" type="presParOf" srcId="{333A1088-737F-45CB-B68E-254E46348037}" destId="{619D679B-A015-4ECF-8348-D1034C574F40}" srcOrd="8" destOrd="0" presId="urn:microsoft.com/office/officeart/2005/8/layout/target3"/>
    <dgm:cxn modelId="{E65A4682-C1F3-4BA9-81B0-732E9276D328}" type="presParOf" srcId="{333A1088-737F-45CB-B68E-254E46348037}" destId="{322283A8-4A27-4CDA-BAE3-F381106A9174}" srcOrd="9" destOrd="0" presId="urn:microsoft.com/office/officeart/2005/8/layout/target3"/>
    <dgm:cxn modelId="{E25F4652-AEC6-4518-8298-C70E32593936}" type="presParOf" srcId="{333A1088-737F-45CB-B68E-254E46348037}" destId="{FFC9F71D-1B4F-4AD9-A4A6-86ADEFC8AF5C}" srcOrd="10" destOrd="0" presId="urn:microsoft.com/office/officeart/2005/8/layout/target3"/>
    <dgm:cxn modelId="{7A29C933-44B3-48B6-8964-B3216DCE5192}" type="presParOf" srcId="{333A1088-737F-45CB-B68E-254E46348037}" destId="{25B08C86-7E15-44DC-BE7F-FFB55DD49D12}" srcOrd="11" destOrd="0" presId="urn:microsoft.com/office/officeart/2005/8/layout/target3"/>
    <dgm:cxn modelId="{56F1BF09-8CA7-4EAF-A9E2-055F9ADAAAF3}" type="presParOf" srcId="{333A1088-737F-45CB-B68E-254E46348037}" destId="{76644BE8-9D7C-4C09-B250-3D10AF48CBB7}" srcOrd="12" destOrd="0" presId="urn:microsoft.com/office/officeart/2005/8/layout/target3"/>
    <dgm:cxn modelId="{884948E7-EA91-4A23-8354-99D5F4871B9A}" type="presParOf" srcId="{333A1088-737F-45CB-B68E-254E46348037}" destId="{EE85B701-7295-41C0-BA7A-34D3756A2AE6}" srcOrd="13" destOrd="0" presId="urn:microsoft.com/office/officeart/2005/8/layout/target3"/>
    <dgm:cxn modelId="{D21366EA-0F76-4DBB-AE99-E6A4507C8F6C}" type="presParOf" srcId="{333A1088-737F-45CB-B68E-254E46348037}" destId="{8BEBB6EC-1DAA-4CAC-8A25-BC0FCBD5DBD5}" srcOrd="14" destOrd="0" presId="urn:microsoft.com/office/officeart/2005/8/layout/target3"/>
    <dgm:cxn modelId="{B5F38CD4-418A-4ADC-97DE-AF6FB6AD0882}" type="presParOf" srcId="{333A1088-737F-45CB-B68E-254E46348037}" destId="{AED2198E-93D5-4001-81B4-73124B309672}" srcOrd="15" destOrd="0" presId="urn:microsoft.com/office/officeart/2005/8/layout/target3"/>
    <dgm:cxn modelId="{8EA091ED-AB21-49EE-AF79-738CFDACE2A6}" type="presParOf" srcId="{333A1088-737F-45CB-B68E-254E46348037}" destId="{2BE915AB-18AA-4053-B92C-3BFC9ED204BB}" srcOrd="16" destOrd="0" presId="urn:microsoft.com/office/officeart/2005/8/layout/target3"/>
    <dgm:cxn modelId="{A3BD324F-9183-4505-81C6-B78BD7B99DC5}" type="presParOf" srcId="{333A1088-737F-45CB-B68E-254E46348037}" destId="{6BB5E863-4638-4E1D-BFDE-399D028AC4ED}" srcOrd="17" destOrd="0" presId="urn:microsoft.com/office/officeart/2005/8/layout/target3"/>
    <dgm:cxn modelId="{F5C559B0-C7EE-4946-9070-F9BB61477184}" type="presParOf" srcId="{333A1088-737F-45CB-B68E-254E46348037}" destId="{5A5FFA88-C948-4069-8E93-59FA12366E83}" srcOrd="18" destOrd="0" presId="urn:microsoft.com/office/officeart/2005/8/layout/target3"/>
    <dgm:cxn modelId="{6D96C365-026A-4B8B-94AE-555918D5555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VY_32_INOVACE_13/04_VYJMENOVANÁ SLOVA PO L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Vyjmenovaná slova  po 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540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7757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057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5763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9375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816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640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3713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8269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797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708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C7E1FD-5319-48CB-81F9-B57D906DEFB0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2811A-1E8C-401E-BE41-2B25ABB2B6A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330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01302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78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Materiál je určen pro žáky ZŠ praktické - 5. ročník, slouží k vyvození vyjmenovaných slov po L.</a:t>
            </a:r>
          </a:p>
          <a:p>
            <a:r>
              <a:rPr lang="cs-CZ" sz="2400" dirty="0" smtClean="0"/>
              <a:t>Materiál je určen k použití při práci na interaktivní tabuli.</a:t>
            </a:r>
          </a:p>
          <a:p>
            <a:r>
              <a:rPr lang="cs-CZ" sz="2400" dirty="0" smtClean="0"/>
              <a:t>Datum vytvoření:     říjen 2011</a:t>
            </a:r>
          </a:p>
          <a:p>
            <a:r>
              <a:rPr lang="cs-CZ" sz="2400" dirty="0" smtClean="0"/>
              <a:t>Datum ověření:        21</a:t>
            </a:r>
            <a:r>
              <a:rPr lang="cs-CZ" sz="2400" dirty="0" smtClean="0"/>
              <a:t>. 11. </a:t>
            </a:r>
            <a:r>
              <a:rPr lang="cs-CZ" sz="2400" dirty="0" smtClean="0"/>
              <a:t>2011</a:t>
            </a:r>
          </a:p>
          <a:p>
            <a:endParaRPr lang="cs-CZ" sz="2400" dirty="0"/>
          </a:p>
          <a:p>
            <a:r>
              <a:rPr lang="cs-CZ" sz="2400" dirty="0" smtClean="0"/>
              <a:t>Učitel postupně vyvozuje jednotlivá vyjmenovaná slova, pomocí názorných obrázků vysvětluje jejich význam.</a:t>
            </a:r>
          </a:p>
          <a:p>
            <a:pPr marL="0" indent="0">
              <a:buNone/>
            </a:pPr>
            <a:r>
              <a:rPr lang="cs-CZ" sz="2400" dirty="0" smtClean="0"/>
              <a:t>     Při práci byli žáci aktivní, snažili se vymyslet další věty </a:t>
            </a:r>
          </a:p>
          <a:p>
            <a:pPr marL="0" indent="0">
              <a:buNone/>
            </a:pPr>
            <a:r>
              <a:rPr lang="cs-CZ" sz="2400" dirty="0" smtClean="0"/>
              <a:t>     s vyjmenovanými slovy.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2118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Vyjmenovaná slova po 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L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844823"/>
            <a:ext cx="5832648" cy="2952329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lyšet </a:t>
            </a:r>
            <a:r>
              <a:rPr lang="cs-CZ" sz="2400" dirty="0"/>
              <a:t>-</a:t>
            </a:r>
            <a:r>
              <a:rPr lang="cs-CZ" sz="2400" dirty="0" smtClean="0"/>
              <a:t> mlýn - blýskat se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olykat - plynout - plýtvat - vzlykat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ysý - lýtko - lýko - lyže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elyněk - plyš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49746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lyšet </a:t>
            </a:r>
            <a:r>
              <a:rPr lang="cs-CZ" sz="4000" dirty="0"/>
              <a:t>-</a:t>
            </a:r>
            <a:r>
              <a:rPr lang="cs-CZ" sz="4000" dirty="0" smtClean="0"/>
              <a:t> mlýn - blýskat se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endParaRPr lang="cs-CZ" dirty="0"/>
          </a:p>
        </p:txBody>
      </p:sp>
      <p:pic>
        <p:nvPicPr>
          <p:cNvPr id="1027" name="Picture 3" descr="C:\Documents and Settings\Iveta\Local Settings\Temporary Internet Files\Content.IE5\ZQN9XD7V\MC900250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1030052" cy="1213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Iveta\Local Settings\Temporary Internet Files\Content.IE5\TZN57DB8\MP9004048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26" y="3406417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Iveta\Local Settings\Temporary Internet Files\Content.IE5\0LA34HAV\MC90044040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13176"/>
            <a:ext cx="1106151" cy="1106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556792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sz="2400" dirty="0" smtClean="0"/>
              <a:t>→  Nechci to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slyšet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                 →</a:t>
            </a:r>
            <a:r>
              <a:rPr lang="cs-CZ" dirty="0" smtClean="0"/>
              <a:t>  </a:t>
            </a:r>
            <a:r>
              <a:rPr lang="cs-CZ" sz="2400" dirty="0" smtClean="0"/>
              <a:t>U vody stojí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mlýn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          </a:t>
            </a:r>
            <a:r>
              <a:rPr lang="cs-CZ" dirty="0" smtClean="0"/>
              <a:t>                                                    </a:t>
            </a:r>
            <a:r>
              <a:rPr lang="cs-CZ" sz="2400" dirty="0" smtClean="0"/>
              <a:t>Začalo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se blýskat</a:t>
            </a:r>
            <a:r>
              <a:rPr lang="cs-CZ" sz="2400" dirty="0" smtClean="0"/>
              <a:t>.</a:t>
            </a:r>
            <a:r>
              <a:rPr lang="cs-CZ" dirty="0" smtClean="0"/>
              <a:t>    </a:t>
            </a:r>
            <a:r>
              <a:rPr lang="cs-CZ" sz="2400" dirty="0" smtClean="0"/>
              <a:t>←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2194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olykat - plynout - plýtvat - vzlykat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93291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sz="2600" dirty="0" smtClean="0"/>
              <a:t>→  Musíš </a:t>
            </a:r>
            <a:r>
              <a:rPr lang="cs-CZ" sz="2600" u="sng" dirty="0" smtClean="0">
                <a:solidFill>
                  <a:schemeClr val="accent3">
                    <a:lumMod val="75000"/>
                  </a:schemeClr>
                </a:solidFill>
              </a:rPr>
              <a:t>polykat</a:t>
            </a:r>
            <a:r>
              <a:rPr lang="cs-CZ" sz="2600" dirty="0" smtClean="0"/>
              <a:t> pomalu.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                   →  Po obloze líně </a:t>
            </a:r>
            <a:r>
              <a:rPr lang="cs-CZ" sz="2600" u="sng" dirty="0" smtClean="0">
                <a:solidFill>
                  <a:schemeClr val="accent3">
                    <a:lumMod val="75000"/>
                  </a:schemeClr>
                </a:solidFill>
              </a:rPr>
              <a:t>plynuly</a:t>
            </a:r>
            <a:r>
              <a:rPr lang="cs-CZ" sz="2600" dirty="0" smtClean="0"/>
              <a:t> mraky.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                      Vodou nesmíme </a:t>
            </a:r>
            <a:r>
              <a:rPr lang="cs-CZ" sz="2600" u="sng" dirty="0" smtClean="0">
                <a:solidFill>
                  <a:schemeClr val="accent3">
                    <a:lumMod val="75000"/>
                  </a:schemeClr>
                </a:solidFill>
              </a:rPr>
              <a:t>plýtvat</a:t>
            </a:r>
            <a:r>
              <a:rPr lang="cs-CZ" sz="2600" dirty="0" smtClean="0"/>
              <a:t>.   ←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600" dirty="0" smtClean="0"/>
              <a:t>                                                    </a:t>
            </a:r>
            <a:r>
              <a:rPr lang="cs-CZ" sz="2600" u="sng" dirty="0" smtClean="0">
                <a:solidFill>
                  <a:schemeClr val="accent3">
                    <a:lumMod val="75000"/>
                  </a:schemeClr>
                </a:solidFill>
              </a:rPr>
              <a:t>Vzlykat</a:t>
            </a:r>
            <a:r>
              <a:rPr lang="cs-CZ" sz="2600" dirty="0" smtClean="0"/>
              <a:t> ti nepomůže.   ←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</a:t>
            </a:r>
            <a:endParaRPr lang="cs-CZ" dirty="0"/>
          </a:p>
        </p:txBody>
      </p:sp>
      <p:pic>
        <p:nvPicPr>
          <p:cNvPr id="2050" name="Picture 2" descr="C:\Documents and Settings\Iveta\Local Settings\Temporary Internet Files\Content.IE5\A9X2N6X8\MC9004418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06" y="1775963"/>
            <a:ext cx="865285" cy="1082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Iveta\Local Settings\Temporary Internet Files\Content.IE5\68A1RLGW\MC90044040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89" y="3104964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Iveta\Local Settings\Temporary Internet Files\Content.IE5\CTY3KDAJ\MC9004417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014" y="4095536"/>
            <a:ext cx="972108" cy="972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Iveta\Local Settings\Temporary Internet Files\Content.IE5\4PEF81QN\MC9003448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020" y="5445224"/>
            <a:ext cx="864096" cy="1087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964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l</a:t>
            </a:r>
            <a:r>
              <a:rPr lang="cs-CZ" sz="4000" dirty="0" smtClean="0"/>
              <a:t>ysý - lýtko - lýko - lyže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8356339" cy="4844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sz="2400" dirty="0" smtClean="0"/>
              <a:t>→ Náš dědeček je už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lysý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→  Poranil jsem si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lýtko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Košík upletený z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lýka</a:t>
            </a:r>
            <a:r>
              <a:rPr lang="cs-CZ" sz="2400" dirty="0" smtClean="0"/>
              <a:t> je pevný.    ←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Chtěl bych nové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lyže</a:t>
            </a:r>
            <a:r>
              <a:rPr lang="cs-CZ" sz="2400" dirty="0" smtClean="0"/>
              <a:t>.   ←                                                                      </a:t>
            </a:r>
          </a:p>
        </p:txBody>
      </p:sp>
      <p:pic>
        <p:nvPicPr>
          <p:cNvPr id="3074" name="Picture 2" descr="C:\Documents and Settings\Iveta\Local Settings\Temporary Internet Files\Content.IE5\4PEF81QN\MM90023624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13" y="1871102"/>
            <a:ext cx="833219" cy="99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Iveta\Local Settings\Temporary Internet Files\Content.IE5\0I8J3PKH\MC9002305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13" y="3166689"/>
            <a:ext cx="833219" cy="109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Iveta\Local Settings\Temporary Internet Files\Content.IE5\68A1RLGW\MC9003406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718" y="4119759"/>
            <a:ext cx="1168841" cy="103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Iveta\Local Settings\Temporary Internet Files\Content.IE5\4PEF81QN\MC9001229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663337">
            <a:off x="8100919" y="4367729"/>
            <a:ext cx="528492" cy="860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Iveta\Local Settings\Temporary Internet Files\Content.IE5\Q5Q3GLIJ\MC9004465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485498"/>
            <a:ext cx="966223" cy="95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736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elyněk - plyš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endParaRPr lang="cs-CZ" dirty="0"/>
          </a:p>
        </p:txBody>
      </p:sp>
      <p:pic>
        <p:nvPicPr>
          <p:cNvPr id="4099" name="Picture 3" descr="C:\Documents and Settings\Iveta\Local Settings\Temporary Internet Files\Content.IE5\Q3CNFGPW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83" y="3991170"/>
            <a:ext cx="1109817" cy="125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Iveta\Local Settings\Temporary Internet Files\Content.IE5\ZQN9XD7V\MC900411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83" y="1774417"/>
            <a:ext cx="1327604" cy="1576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Iveta\Local Settings\Temporary Internet Files\Content.IE5\CTY3KDAJ\MC9003312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161941">
            <a:off x="360178" y="2740368"/>
            <a:ext cx="749535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0683" y="1628800"/>
            <a:ext cx="808376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</a:t>
            </a:r>
            <a:r>
              <a:rPr lang="cs-CZ" sz="2400" dirty="0" smtClean="0"/>
              <a:t>→  Čaj z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pelyňku</a:t>
            </a:r>
            <a:r>
              <a:rPr lang="cs-CZ" sz="2400" dirty="0" smtClean="0"/>
              <a:t> je hořký.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→  Hračky z </a:t>
            </a:r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plyše</a:t>
            </a:r>
            <a:r>
              <a:rPr lang="cs-CZ" sz="2400" dirty="0" smtClean="0"/>
              <a:t> mám nejraději.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3678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ilustrace :  www.office.microsoft.com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65514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263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Vyjmenovaná slova po L</vt:lpstr>
      <vt:lpstr>slyšet - mlýn - blýskat se</vt:lpstr>
      <vt:lpstr>polykat - plynout - plýtvat - vzlykat</vt:lpstr>
      <vt:lpstr>lysý - lýtko - lýko - lyže</vt:lpstr>
      <vt:lpstr>pelyněk - plyš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Učitel</cp:lastModifiedBy>
  <cp:revision>11</cp:revision>
  <dcterms:created xsi:type="dcterms:W3CDTF">2011-10-27T11:55:57Z</dcterms:created>
  <dcterms:modified xsi:type="dcterms:W3CDTF">2012-03-27T16:36:21Z</dcterms:modified>
</cp:coreProperties>
</file>