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2" r:id="rId11"/>
    <p:sldId id="265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00" y="-8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overOverla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D12C1D1B-9DA0-4F72-ADC9-164BB241C7AC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80C328B-CE6D-4536-BA45-3617A49A1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2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3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4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FDEE86-738A-478D-93FA-68FCE502065B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C8031-F070-4735-8866-06320816CC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overOverlay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8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0F5C8-F2AC-4D55-A3EC-4E2DCF3C0C25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54E1D-6D66-4BE1-9FCC-5B34EA142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7745F-9211-46A5-B49B-C629FB09333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09426-1122-40DA-9C60-3BC8E4BAF3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15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9" name="Straight Connector 1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7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B7EFF-CB86-42AB-878E-5E1F28340F0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3192B-9C4B-4BDC-BE39-8E8DF199BF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5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4F3E1-B587-495F-B35D-44595F466DF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335DC-911E-4E6C-B007-D9A4C4F05F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D53DF-01A8-4B32-A60A-B7787B7A4C6D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DE837B-A87C-4C17-9674-0DAF619D0D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5DFCA-CD24-43C6-A1E7-F1585C0C774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8B19E-BF98-4514-A6F2-505DBDA21E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A5AC0-CC12-446A-BAA6-05D40D3A98C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00CCC-2012-4878-9B99-F2E33F275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4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54E8C-B490-41D4-8C2F-FD744C1D357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7C9CE-E6CE-40AF-8949-0371B5BCDA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11"/>
            <p:cNvSpPr txBox="1"/>
            <p:nvPr/>
          </p:nvSpPr>
          <p:spPr>
            <a:xfrm>
              <a:off x="4146745" y="1381458"/>
              <a:ext cx="877650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2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3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31E86-D100-468F-89F8-CECA8B5B768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D0A30-B55A-4CB6-9EB6-79CD83828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9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96D99E6-68DD-453D-A20C-7D2CE5D290C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DFFF73-5D28-4942-B62D-16232531C4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07" r:id="rId7"/>
    <p:sldLayoutId id="2147483706" r:id="rId8"/>
    <p:sldLayoutId id="2147483705" r:id="rId9"/>
    <p:sldLayoutId id="2147483714" r:id="rId10"/>
    <p:sldLayoutId id="214748371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76288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"/>
        <a:defRPr sz="2200" kern="1200">
          <a:solidFill>
            <a:srgbClr val="262626"/>
          </a:solidFill>
          <a:latin typeface="+mn-lt"/>
          <a:ea typeface="+mn-ea"/>
          <a:cs typeface="+mn-cs"/>
        </a:defRPr>
      </a:lvl2pPr>
      <a:lvl3pPr marL="1143000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000" kern="1200">
          <a:solidFill>
            <a:srgbClr val="262626"/>
          </a:solidFill>
          <a:latin typeface="+mn-lt"/>
          <a:ea typeface="+mn-ea"/>
          <a:cs typeface="+mn-cs"/>
        </a:defRPr>
      </a:lvl3pPr>
      <a:lvl4pPr marL="1508125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kern="1200">
          <a:solidFill>
            <a:srgbClr val="262626"/>
          </a:solidFill>
          <a:latin typeface="+mn-lt"/>
          <a:ea typeface="+mn-ea"/>
          <a:cs typeface="+mn-cs"/>
        </a:defRPr>
      </a:lvl4pPr>
      <a:lvl5pPr marL="1828800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1600" kern="1200">
          <a:solidFill>
            <a:srgbClr val="262626"/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yukovematerialy.cz/fyzika/6/magnet/uvod.htm" TargetMode="External"/><Relationship Id="rId2" Type="http://schemas.openxmlformats.org/officeDocument/2006/relationships/hyperlink" Target="http://ucivozs.sweb.cz/99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680520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27.2.2014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VY_32_INOVACE_12C_F8_14_Magnetické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pole trvalého magnetu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magnet, magnetické pole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text 2"/>
          <p:cNvSpPr>
            <a:spLocks noGrp="1"/>
          </p:cNvSpPr>
          <p:nvPr>
            <p:ph type="subTitle" idx="1"/>
          </p:nvPr>
        </p:nvSpPr>
        <p:spPr>
          <a:xfrm>
            <a:off x="698500" y="3767138"/>
            <a:ext cx="7735888" cy="1500187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Materiál slouží k představení tématu magnet. Žáci se seznámí s pojmy magnet, indukční čáry a netečné pásmo.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0563" y="1204913"/>
            <a:ext cx="7754937" cy="191135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Magnetické pole trvalého magnetu</a:t>
            </a:r>
            <a:endParaRPr lang="cs-CZ" dirty="0"/>
          </a:p>
        </p:txBody>
      </p:sp>
      <p:pic>
        <p:nvPicPr>
          <p:cNvPr id="15362" name="Picture 3" descr="C:\Users\Kateřina\AppData\Local\Microsoft\Windows\Temporary Internet Files\Content.IE5\DG3WVCOF\MP90030298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3829050"/>
            <a:ext cx="1663700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4" descr="C:\Users\Kateřina\AppData\Local\Microsoft\Windows\Temporary Internet Files\Content.IE5\03OTA08S\MC90037974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9475" y="4699000"/>
            <a:ext cx="1873250" cy="136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5" descr="C:\Users\Kateřina\AppData\Local\Microsoft\Windows\Temporary Internet Files\Content.IE5\0GDYMTPJ\MC90034040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35038" y="4076700"/>
            <a:ext cx="1660525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mtClean="0"/>
              <a:t>Které předměty magnet přitahuje?</a:t>
            </a:r>
          </a:p>
        </p:txBody>
      </p:sp>
      <p:pic>
        <p:nvPicPr>
          <p:cNvPr id="2050" name="Picture 2" descr="C:\Users\Kateřina\AppData\Local\Microsoft\Windows\Temporary Internet Files\Content.IE5\6SVNVQ2R\MC9002905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2276475"/>
            <a:ext cx="1774825" cy="183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Kateřina\AppData\Local\Microsoft\Windows\Temporary Internet Files\Content.IE5\03OTA08S\MC90044180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84438" y="4868863"/>
            <a:ext cx="1295400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Kateřina\AppData\Local\Microsoft\Windows\Temporary Internet Files\Content.IE5\0GDYMTPJ\MC90030481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95738" y="2532063"/>
            <a:ext cx="1439862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Kateřina\AppData\Local\Microsoft\Windows\Temporary Internet Files\Content.IE5\03OTA08S\MC900441311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45113" y="4652963"/>
            <a:ext cx="1727200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Kateřina\AppData\Local\Microsoft\Windows\Temporary Internet Files\Content.IE5\6SVNVQ2R\MC90035691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04025" y="2276475"/>
            <a:ext cx="1555750" cy="184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ymbol „Zákaz“ 3"/>
          <p:cNvSpPr/>
          <p:nvPr/>
        </p:nvSpPr>
        <p:spPr>
          <a:xfrm>
            <a:off x="2243532" y="4653136"/>
            <a:ext cx="1708689" cy="1728192"/>
          </a:xfrm>
          <a:prstGeom prst="noSmoking">
            <a:avLst>
              <a:gd name="adj" fmla="val 729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Symbol „Zákaz“ 9"/>
          <p:cNvSpPr/>
          <p:nvPr/>
        </p:nvSpPr>
        <p:spPr>
          <a:xfrm>
            <a:off x="3785739" y="2330194"/>
            <a:ext cx="1708689" cy="1728192"/>
          </a:xfrm>
          <a:prstGeom prst="noSmoking">
            <a:avLst>
              <a:gd name="adj" fmla="val 729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 magnety přitahují pouze železné, popř. ocelové</a:t>
            </a:r>
          </a:p>
          <a:p>
            <a:endParaRPr lang="cs-CZ" smtClean="0"/>
          </a:p>
          <a:p>
            <a:r>
              <a:rPr lang="cs-CZ" smtClean="0"/>
              <a:t>z méně užívaných kovů např. nikl, kobalt</a:t>
            </a:r>
          </a:p>
        </p:txBody>
      </p:sp>
      <p:sp>
        <p:nvSpPr>
          <p:cNvPr id="1741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Magnet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365760" indent="-365760" fontAlgn="auto">
              <a:spcAft>
                <a:spcPts val="0"/>
              </a:spcAft>
              <a:defRPr/>
            </a:pPr>
            <a:endParaRPr lang="cs-CZ" i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i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Rozprostřete na lavici větší množství špendlíků (sponek) a pohybujte nad nimi magnetem. Všechny je tímto magnetem posbírejte. Pozorujte jejich uspořádání.</a:t>
            </a:r>
            <a:endParaRPr lang="cs-CZ" i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843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Pokus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365760" indent="-365760" fontAlgn="auto">
              <a:spcAft>
                <a:spcPts val="0"/>
              </a:spcAft>
              <a:defRPr/>
            </a:pP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nejvíce špendlíků se uchytilo na koncích magnetu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jeho silový účinek je zde nejsilnější</a:t>
            </a:r>
          </a:p>
          <a:p>
            <a:pPr marL="365760" indent="-365760" fontAlgn="auto">
              <a:spcAft>
                <a:spcPts val="0"/>
              </a:spcAft>
              <a:defRPr/>
            </a:pP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1508760" lvl="3" indent="-32004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těmto 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místům se říká </a:t>
            </a:r>
            <a:r>
              <a:rPr lang="cs-CZ" sz="2400" b="1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magnetické póly</a:t>
            </a:r>
          </a:p>
          <a:p>
            <a:pPr marL="6350" lvl="3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  <a:p>
            <a:pPr marL="349250" lvl="3" indent="-342900" fontAlgn="auto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pásmo uprostřed nazýváme </a:t>
            </a:r>
            <a:r>
              <a:rPr lang="cs-CZ" sz="2400" b="1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netečné pásmo</a:t>
            </a:r>
          </a:p>
        </p:txBody>
      </p:sp>
      <p:sp>
        <p:nvSpPr>
          <p:cNvPr id="1945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Pokus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kolem magnetu působí tzv. </a:t>
            </a:r>
            <a:r>
              <a:rPr lang="cs-CZ" b="1" u="sng" smtClean="0"/>
              <a:t>magnetické pole</a:t>
            </a:r>
          </a:p>
          <a:p>
            <a:endParaRPr lang="cs-CZ" smtClean="0"/>
          </a:p>
          <a:p>
            <a:r>
              <a:rPr lang="cs-CZ" smtClean="0"/>
              <a:t>Magnet působí tzv. „na dálku“</a:t>
            </a:r>
          </a:p>
          <a:p>
            <a:endParaRPr lang="cs-CZ" smtClean="0"/>
          </a:p>
          <a:p>
            <a:r>
              <a:rPr lang="cs-CZ" smtClean="0"/>
              <a:t>Magnetické pole zobrazujeme pomocí </a:t>
            </a:r>
            <a:r>
              <a:rPr lang="cs-CZ" b="1" u="sng" smtClean="0"/>
              <a:t>magnetických indukčních siločar</a:t>
            </a:r>
            <a:endParaRPr lang="cs-CZ" smtClean="0"/>
          </a:p>
        </p:txBody>
      </p:sp>
      <p:sp>
        <p:nvSpPr>
          <p:cNvPr id="2048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Magnet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Magnet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2924175"/>
            <a:ext cx="6151563" cy="223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Dva magnety</a:t>
            </a: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/>
          <a:srcRect r="17271"/>
          <a:stretch>
            <a:fillRect/>
          </a:stretch>
        </p:blipFill>
        <p:spPr bwMode="auto">
          <a:xfrm>
            <a:off x="1600200" y="2420938"/>
            <a:ext cx="5905500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468313" y="1773238"/>
            <a:ext cx="7747000" cy="3878262"/>
          </a:xfrm>
        </p:spPr>
        <p:txBody>
          <a:bodyPr rtlCol="0">
            <a:normAutofit/>
          </a:bodyPr>
          <a:lstStyle/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magnety přitahují pouze železné, popř.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ocelové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z méně užívaných kovů např. nikl,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kobalt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magnetické póly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– konce magnetu; je zde nejsilnější silové působení</a:t>
            </a:r>
          </a:p>
          <a:p>
            <a:pPr marL="365760" lvl="3" indent="-365760" fontAlgn="auto">
              <a:spcAft>
                <a:spcPts val="0"/>
              </a:spcAft>
              <a:defRPr/>
            </a:pPr>
            <a:r>
              <a:rPr lang="cs-CZ" sz="2400" b="1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netečné pásmo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- 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pásmo uprostřed nazýváme </a:t>
            </a:r>
            <a:endParaRPr lang="cs-CZ" sz="24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65760" lvl="3" indent="-365760"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kolem magnetu působí tzv. </a:t>
            </a:r>
            <a:r>
              <a:rPr lang="cs-CZ" sz="240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magnetické </a:t>
            </a:r>
            <a:r>
              <a:rPr lang="cs-CZ" sz="2400" b="1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pole</a:t>
            </a:r>
          </a:p>
          <a:p>
            <a:pPr marL="365760" lvl="3" indent="-365760"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Magnetické pole zobrazujeme pomocí </a:t>
            </a:r>
            <a:r>
              <a:rPr lang="cs-CZ" sz="240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magnetických indukčních siločar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65760" lvl="3" indent="-365760" fontAlgn="auto">
              <a:spcAft>
                <a:spcPts val="0"/>
              </a:spcAft>
              <a:defRPr/>
            </a:pPr>
            <a:endParaRPr lang="cs-CZ" sz="2400" b="1" u="sng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65760" lvl="3" indent="-365760" fontAlgn="auto">
              <a:spcAft>
                <a:spcPts val="0"/>
              </a:spcAft>
              <a:defRPr/>
            </a:pPr>
            <a:endParaRPr lang="cs-CZ" sz="2400" b="1" u="sng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65760" indent="-365760" fontAlgn="auto">
              <a:spcAft>
                <a:spcPts val="0"/>
              </a:spcAft>
              <a:defRPr/>
            </a:pPr>
            <a:endParaRPr lang="cs-CZ" b="1" u="sng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3554" name="Nadpis 2"/>
          <p:cNvSpPr>
            <a:spLocks noGrp="1"/>
          </p:cNvSpPr>
          <p:nvPr>
            <p:ph type="title" idx="4294967295"/>
          </p:nvPr>
        </p:nvSpPr>
        <p:spPr>
          <a:xfrm>
            <a:off x="0" y="569913"/>
            <a:ext cx="7756525" cy="1054100"/>
          </a:xfrm>
        </p:spPr>
        <p:txBody>
          <a:bodyPr/>
          <a:lstStyle/>
          <a:p>
            <a:r>
              <a:rPr lang="cs-CZ" sz="3200" b="1" u="sng" smtClean="0"/>
              <a:t>Magnetické pole trvalého magnetu</a:t>
            </a: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7175" y="5021263"/>
            <a:ext cx="42799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AUTOR NEUVEDEN. </a:t>
            </a:r>
            <a:r>
              <a:rPr lang="cs-CZ" sz="1600" i="1" smtClean="0"/>
              <a:t>ucivozs.sweb.cz</a:t>
            </a:r>
            <a:r>
              <a:rPr lang="cs-CZ" sz="1600" smtClean="0"/>
              <a:t> [online]. [cit. 27.2.2014]. Dostupný na WWW: </a:t>
            </a:r>
            <a:r>
              <a:rPr lang="cs-CZ" sz="1600" smtClean="0">
                <a:hlinkClick r:id="rId2"/>
              </a:rPr>
              <a:t>http://ucivozs.sweb.cz/99.html</a:t>
            </a:r>
            <a:endParaRPr lang="cs-CZ" sz="1600" smtClean="0"/>
          </a:p>
          <a:p>
            <a:r>
              <a:rPr lang="cs-CZ" sz="1600" smtClean="0"/>
              <a:t>KRATOCHVÍL, Vladimír. </a:t>
            </a:r>
            <a:r>
              <a:rPr lang="cs-CZ" sz="1600" i="1" smtClean="0"/>
              <a:t>vyukovematerialy.cz</a:t>
            </a:r>
            <a:r>
              <a:rPr lang="cs-CZ" sz="1600" smtClean="0"/>
              <a:t> [online]. [cit. 27.2.2014]. Dostupný na WWW: </a:t>
            </a:r>
            <a:r>
              <a:rPr lang="cs-CZ" sz="1600" smtClean="0">
                <a:hlinkClick r:id="rId3"/>
              </a:rPr>
              <a:t>http://www.vyukovematerialy.cz/fyzika/6/magnet/uvod.htm</a:t>
            </a:r>
            <a:endParaRPr lang="cs-CZ" sz="1600" smtClean="0"/>
          </a:p>
          <a:p>
            <a:r>
              <a:rPr lang="cs-CZ" sz="1600" smtClean="0"/>
              <a:t>JÁCHIM, František; TESAŘ, Jiří. </a:t>
            </a:r>
            <a:r>
              <a:rPr lang="cs-CZ" sz="1600" i="1" smtClean="0"/>
              <a:t>Fyzika pro 8.roční základní školy</a:t>
            </a:r>
            <a:r>
              <a:rPr lang="cs-CZ" sz="1600" smtClean="0"/>
              <a:t>. Praha: SPN, 2000, ISBN 82-7235-125-7</a:t>
            </a:r>
          </a:p>
          <a:p>
            <a:r>
              <a:rPr lang="cs-CZ" sz="1600" smtClean="0"/>
              <a:t>galerie Klipartů</a:t>
            </a:r>
            <a:r>
              <a:rPr lang="cs-CZ" sz="1600" smtClean="0">
                <a:latin typeface="Arial" charset="0"/>
              </a:rPr>
              <a:t> – www.office.microsoft.com</a:t>
            </a:r>
          </a:p>
          <a:p>
            <a:endParaRPr lang="cs-CZ" sz="1600" smtClean="0"/>
          </a:p>
        </p:txBody>
      </p:sp>
      <p:sp>
        <p:nvSpPr>
          <p:cNvPr id="2457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46</TotalTime>
  <Words>238</Words>
  <Application>Microsoft Office PowerPoint</Application>
  <PresentationFormat>Předvádění na obrazovce (4:3)</PresentationFormat>
  <Paragraphs>53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Tvrdý obal</vt:lpstr>
      <vt:lpstr>Prezentace aplikace PowerPoint</vt:lpstr>
      <vt:lpstr>Anotace</vt:lpstr>
      <vt:lpstr>Magnetické pole trvalého magnetu</vt:lpstr>
      <vt:lpstr>Které předměty magnet přitahuje?</vt:lpstr>
      <vt:lpstr>Magnet</vt:lpstr>
      <vt:lpstr>Pokus</vt:lpstr>
      <vt:lpstr>Pokus</vt:lpstr>
      <vt:lpstr>Magnet</vt:lpstr>
      <vt:lpstr>Magnet</vt:lpstr>
      <vt:lpstr>Dva magnety</vt:lpstr>
      <vt:lpstr>Magnetické pole trvalého magnetu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Magnetické pole trvalého magnetu</dc:title>
  <dc:creator>Katka B.</dc:creator>
  <cp:lastModifiedBy>Bambasová Kateřina</cp:lastModifiedBy>
  <cp:revision>8</cp:revision>
  <dcterms:created xsi:type="dcterms:W3CDTF">2014-02-27T19:17:54Z</dcterms:created>
  <dcterms:modified xsi:type="dcterms:W3CDTF">2014-03-25T11:15:35Z</dcterms:modified>
</cp:coreProperties>
</file>