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1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A677C-5B8C-4892-A574-BD8965B424A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354AAE-E0CA-41DC-928B-1D80B656EB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586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354AAE-E0CA-41DC-928B-1D80B656EB9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054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887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616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51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64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828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876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047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578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104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80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806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58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11.png"/><Relationship Id="rId2" Type="http://schemas.openxmlformats.org/officeDocument/2006/relationships/audio" Target="NULL" TargetMode="External"/><Relationship Id="rId1" Type="http://schemas.openxmlformats.org/officeDocument/2006/relationships/tags" Target="../tags/tag3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91801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VY_32_INOVACE_09_Marjánko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 Marjánko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404664" y="332656"/>
            <a:ext cx="10091464" cy="12961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Marjánko, Marjánko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1027" name="Picture 3" descr="C:\Users\OEM\AppData\Local\Microsoft\Windows\Temporary Internet Files\Content.IE5\PG9PTAV0\MP90022768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72816"/>
            <a:ext cx="430335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598" y="3435387"/>
            <a:ext cx="18210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702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88"/>
    </mc:Choice>
    <mc:Fallback xmlns="">
      <p:transition spd="slow" advTm="558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/>
              <a:t>Marjánko, Marjánko, Marjánko má, </a:t>
            </a:r>
          </a:p>
          <a:p>
            <a:pPr marL="0" indent="0" algn="ctr">
              <a:buNone/>
            </a:pPr>
            <a:r>
              <a:rPr lang="cs-CZ" dirty="0"/>
              <a:t>zavaž mi šáteček na uzle dva,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zavaž</a:t>
            </a:r>
            <a:r>
              <a:rPr lang="cs-CZ" dirty="0"/>
              <a:t>, zavaž, zavaž dítě zlatý,</a:t>
            </a:r>
          </a:p>
          <a:p>
            <a:pPr marL="0" indent="0" algn="ctr">
              <a:buNone/>
            </a:pPr>
            <a:r>
              <a:rPr lang="cs-CZ" dirty="0"/>
              <a:t>aby se nemohl rozvázati.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OEM\AppData\Local\Microsoft\Windows\Temporary Internet Files\Content.IE5\RZBRHLXH\MC900358519[1]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191477"/>
            <a:ext cx="201981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56-AudioTrack 56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427984" y="5445224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6067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22"/>
    </mc:Choice>
    <mc:Fallback xmlns="">
      <p:transition spd="slow" advTm="21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3" grpId="0" uiExpand="1" build="p"/>
    </p:bldLst>
  </p:timing>
  <p:extLst>
    <p:ext uri="{E180D4A7-C9FB-4DFB-919C-405C955672EB}">
      <p14:showEvtLst xmlns:p14="http://schemas.microsoft.com/office/powerpoint/2010/main">
        <p14:playEvt time="0" objId="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Já bych ti šáteček zavázala,</a:t>
            </a:r>
          </a:p>
          <a:p>
            <a:pPr marL="0" indent="0" algn="ctr">
              <a:buNone/>
            </a:pPr>
            <a:r>
              <a:rPr lang="cs-CZ" dirty="0" smtClean="0"/>
              <a:t>jen kdyby </a:t>
            </a:r>
            <a:r>
              <a:rPr lang="cs-CZ" dirty="0" err="1" smtClean="0"/>
              <a:t>paňmáma</a:t>
            </a:r>
            <a:r>
              <a:rPr lang="cs-CZ" dirty="0" smtClean="0"/>
              <a:t> nebránila,</a:t>
            </a:r>
          </a:p>
          <a:p>
            <a:pPr marL="0" indent="0" algn="ctr">
              <a:buNone/>
            </a:pPr>
            <a:r>
              <a:rPr lang="cs-CZ" dirty="0" smtClean="0"/>
              <a:t> ta naše </a:t>
            </a:r>
            <a:r>
              <a:rPr lang="cs-CZ" dirty="0" err="1" smtClean="0"/>
              <a:t>paňmáma</a:t>
            </a:r>
            <a:r>
              <a:rPr lang="cs-CZ" dirty="0" smtClean="0"/>
              <a:t> tuze brání,</a:t>
            </a:r>
          </a:p>
          <a:p>
            <a:pPr marL="0" indent="0" algn="ctr">
              <a:buNone/>
            </a:pPr>
            <a:r>
              <a:rPr lang="cs-CZ" dirty="0" smtClean="0"/>
              <a:t>že nemáš peníze, pole žádný.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RZBRHLXH\MC90044039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4096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S2OJ9WZ5\MC900231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750" y="3287123"/>
            <a:ext cx="3188329" cy="2432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632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630"/>
    </mc:Choice>
    <mc:Fallback xmlns="">
      <p:transition spd="slow" advTm="20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Nyní si zazpíváme třetí sloku pouze s hudebním doprovodem: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9QG18NOM\MP9004333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4864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615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5"/>
    </mc:Choice>
    <mc:Fallback xmlns="">
      <p:transition spd="slow" advTm="6205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 smtClean="0"/>
              <a:t>Paňmámo</a:t>
            </a:r>
            <a:r>
              <a:rPr lang="cs-CZ" dirty="0" smtClean="0"/>
              <a:t>, </a:t>
            </a:r>
            <a:r>
              <a:rPr lang="cs-CZ" dirty="0" err="1" smtClean="0"/>
              <a:t>paňmámo</a:t>
            </a:r>
            <a:r>
              <a:rPr lang="cs-CZ" dirty="0" smtClean="0"/>
              <a:t> nebraňte mi,</a:t>
            </a:r>
          </a:p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ždyť já jsem bohatší, nežli jste vy.</a:t>
            </a:r>
          </a:p>
          <a:p>
            <a:pPr marL="0" indent="0" algn="ctr">
              <a:buNone/>
            </a:pPr>
            <a:r>
              <a:rPr lang="cs-CZ" dirty="0" smtClean="0"/>
              <a:t>Já mám dvě poctivý, zdravý ruce</a:t>
            </a:r>
          </a:p>
          <a:p>
            <a:pPr marL="0" indent="0" algn="ctr">
              <a:buNone/>
            </a:pPr>
            <a:r>
              <a:rPr lang="cs-CZ" dirty="0" smtClean="0"/>
              <a:t>a vaší Marjánky věrný srdce.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3074" name="Picture 2" descr="C:\Users\OEM\AppData\Local\Microsoft\Windows\Temporary Internet Files\Content.IE5\B4A6B7Q4\MP9004228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663" y="3117424"/>
            <a:ext cx="3887416" cy="259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AppData\Local\Microsoft\Windows\Temporary Internet Files\Content.IE5\RZBRHLXH\MP9003995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85366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57-AudioTrack 57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24200"/>
                </p14:media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648371" y="5776374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7710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209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uiExpand="1" build="p"/>
    </p:bldLst>
  </p:timing>
  <p:extLst mod="1">
    <p:ext uri="{E180D4A7-C9FB-4DFB-919C-405C955672EB}">
      <p14:showEvtLst xmlns:p14="http://schemas.microsoft.com/office/powerpoint/2010/main">
        <p14:playEvt time="18239" objId="4"/>
        <p14:stopEvt time="38765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Hudba: CD Lidové písničky s doprovody, Pedagogické centrum Karlovy Vary, 2002</a:t>
            </a:r>
          </a:p>
          <a:p>
            <a:r>
              <a:rPr lang="cs-CZ" smtClean="0"/>
              <a:t>Obrázky: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139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4"/>
    </mc:Choice>
    <mc:Fallback xmlns="">
      <p:transition spd="slow" advTm="3254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1.5|1.5|1.7|1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2.4|2.9|2.6|4.2|1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4.5|3.1|3.4|2.4|1.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160</Words>
  <Application>Microsoft Office PowerPoint</Application>
  <PresentationFormat>Předvádění na obrazovce (4:3)</PresentationFormat>
  <Paragraphs>41</Paragraphs>
  <Slides>7</Slides>
  <Notes>1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Marjánko, Marjánko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Marjánko, Marjánko</dc:title>
  <dc:creator>Mgr. Iva Dušková</dc:creator>
  <cp:lastModifiedBy>OEM</cp:lastModifiedBy>
  <cp:revision>17</cp:revision>
  <dcterms:created xsi:type="dcterms:W3CDTF">2011-08-26T13:11:11Z</dcterms:created>
  <dcterms:modified xsi:type="dcterms:W3CDTF">2011-11-29T08:07:48Z</dcterms:modified>
</cp:coreProperties>
</file>