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80" r:id="rId2"/>
    <p:sldId id="279" r:id="rId3"/>
    <p:sldId id="267" r:id="rId4"/>
    <p:sldId id="268" r:id="rId5"/>
    <p:sldId id="269" r:id="rId6"/>
    <p:sldId id="272" r:id="rId7"/>
    <p:sldId id="270" r:id="rId8"/>
    <p:sldId id="273" r:id="rId9"/>
    <p:sldId id="259" r:id="rId10"/>
    <p:sldId id="256" r:id="rId11"/>
    <p:sldId id="257" r:id="rId12"/>
    <p:sldId id="258" r:id="rId13"/>
    <p:sldId id="260" r:id="rId14"/>
    <p:sldId id="261" r:id="rId15"/>
    <p:sldId id="264" r:id="rId16"/>
    <p:sldId id="278" r:id="rId17"/>
    <p:sldId id="274" r:id="rId18"/>
    <p:sldId id="276" r:id="rId19"/>
    <p:sldId id="277" r:id="rId20"/>
    <p:sldId id="27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9086" autoAdjust="0"/>
  </p:normalViewPr>
  <p:slideViewPr>
    <p:cSldViewPr>
      <p:cViewPr>
        <p:scale>
          <a:sx n="70" d="100"/>
          <a:sy n="70" d="100"/>
        </p:scale>
        <p:origin x="-2730" y="-10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06E62B-77DD-4D90-95D0-3A444D0B886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0328CDF-866D-4706-89C2-D69EEED50519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1.</a:t>
          </a:r>
        </a:p>
        <a:p>
          <a:r>
            <a:rPr lang="cs-CZ" sz="2400" dirty="0" smtClean="0">
              <a:latin typeface="Calibri" panose="020F0502020204030204" pitchFamily="34" charset="0"/>
            </a:rPr>
            <a:t>Prezident Festivalu amatérských pěveckých sborů ve Svitavách byl</a:t>
          </a:r>
          <a:endParaRPr lang="cs-CZ" sz="2400" dirty="0">
            <a:latin typeface="Calibri" panose="020F0502020204030204" pitchFamily="34" charset="0"/>
          </a:endParaRPr>
        </a:p>
      </dgm:t>
    </dgm:pt>
    <dgm:pt modelId="{7267FAEC-F885-43EE-9FB3-4E7D99809498}" type="parTrans" cxnId="{53FE34D6-6F79-4B2E-BED1-40CAE3EA7611}">
      <dgm:prSet/>
      <dgm:spPr/>
      <dgm:t>
        <a:bodyPr/>
        <a:lstStyle/>
        <a:p>
          <a:endParaRPr lang="cs-CZ"/>
        </a:p>
      </dgm:t>
    </dgm:pt>
    <dgm:pt modelId="{A751222E-97FF-4B26-948C-4A00F5B59A1B}" type="sibTrans" cxnId="{53FE34D6-6F79-4B2E-BED1-40CAE3EA7611}">
      <dgm:prSet/>
      <dgm:spPr/>
      <dgm:t>
        <a:bodyPr/>
        <a:lstStyle/>
        <a:p>
          <a:endParaRPr lang="cs-CZ"/>
        </a:p>
      </dgm:t>
    </dgm:pt>
    <dgm:pt modelId="{A7FDF9F4-543A-4906-B6F6-DA3147A3E163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Milan Uherek</a:t>
          </a:r>
          <a:endParaRPr lang="cs-CZ" sz="2400" dirty="0">
            <a:latin typeface="Calibri" panose="020F0502020204030204" pitchFamily="34" charset="0"/>
          </a:endParaRPr>
        </a:p>
      </dgm:t>
    </dgm:pt>
    <dgm:pt modelId="{47E7267D-BB1A-4E84-B233-480B4D4A8377}" type="parTrans" cxnId="{528F140D-A942-472C-AD5D-19C12B1B13CC}">
      <dgm:prSet/>
      <dgm:spPr/>
      <dgm:t>
        <a:bodyPr/>
        <a:lstStyle/>
        <a:p>
          <a:endParaRPr lang="cs-CZ"/>
        </a:p>
      </dgm:t>
    </dgm:pt>
    <dgm:pt modelId="{1D1BE402-0E7F-4229-8EA8-046946ADEBBE}" type="sibTrans" cxnId="{528F140D-A942-472C-AD5D-19C12B1B13CC}">
      <dgm:prSet/>
      <dgm:spPr/>
      <dgm:t>
        <a:bodyPr/>
        <a:lstStyle/>
        <a:p>
          <a:endParaRPr lang="cs-CZ"/>
        </a:p>
      </dgm:t>
    </dgm:pt>
    <dgm:pt modelId="{75EC0C4D-BA13-467C-839A-1E646A619055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3.</a:t>
          </a:r>
        </a:p>
        <a:p>
          <a:r>
            <a:rPr lang="cs-CZ" sz="2400" dirty="0" smtClean="0">
              <a:latin typeface="Calibri" panose="020F0502020204030204" pitchFamily="34" charset="0"/>
            </a:rPr>
            <a:t>Titul rytíř umění a písemnictví ve Francii získal</a:t>
          </a:r>
          <a:endParaRPr lang="cs-CZ" sz="2400" dirty="0">
            <a:latin typeface="Calibri" panose="020F0502020204030204" pitchFamily="34" charset="0"/>
          </a:endParaRPr>
        </a:p>
      </dgm:t>
    </dgm:pt>
    <dgm:pt modelId="{62509AB8-6BCB-4E94-A4C9-41040471FAC6}" type="parTrans" cxnId="{5B6E9C0E-89A8-4AEF-8A35-FD6A12341359}">
      <dgm:prSet/>
      <dgm:spPr/>
      <dgm:t>
        <a:bodyPr/>
        <a:lstStyle/>
        <a:p>
          <a:endParaRPr lang="cs-CZ"/>
        </a:p>
      </dgm:t>
    </dgm:pt>
    <dgm:pt modelId="{0111D0DC-A5E1-4DB9-A506-334FEFA99035}" type="sibTrans" cxnId="{5B6E9C0E-89A8-4AEF-8A35-FD6A12341359}">
      <dgm:prSet/>
      <dgm:spPr/>
      <dgm:t>
        <a:bodyPr/>
        <a:lstStyle/>
        <a:p>
          <a:endParaRPr lang="cs-CZ"/>
        </a:p>
      </dgm:t>
    </dgm:pt>
    <dgm:pt modelId="{50D2218B-6074-42DC-9C20-C47358EC1461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Otmar Mácha</a:t>
          </a:r>
          <a:endParaRPr lang="cs-CZ" sz="2400" dirty="0">
            <a:latin typeface="Calibri" panose="020F0502020204030204" pitchFamily="34" charset="0"/>
          </a:endParaRPr>
        </a:p>
      </dgm:t>
    </dgm:pt>
    <dgm:pt modelId="{18EB043C-8A72-46EA-86BD-F445D4A280BE}" type="parTrans" cxnId="{B572C9AA-152A-4EC1-A779-3C66E29AE5A6}">
      <dgm:prSet/>
      <dgm:spPr/>
      <dgm:t>
        <a:bodyPr/>
        <a:lstStyle/>
        <a:p>
          <a:endParaRPr lang="cs-CZ"/>
        </a:p>
      </dgm:t>
    </dgm:pt>
    <dgm:pt modelId="{9480CB7A-1302-43F8-9C57-12D6FD973486}" type="sibTrans" cxnId="{B572C9AA-152A-4EC1-A779-3C66E29AE5A6}">
      <dgm:prSet/>
      <dgm:spPr/>
      <dgm:t>
        <a:bodyPr/>
        <a:lstStyle/>
        <a:p>
          <a:endParaRPr lang="cs-CZ"/>
        </a:p>
      </dgm:t>
    </dgm:pt>
    <dgm:pt modelId="{5ED42F3E-CF78-4151-B9CF-46BE1D9C9B07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4.</a:t>
          </a:r>
        </a:p>
        <a:p>
          <a:r>
            <a:rPr lang="cs-CZ" sz="2400" dirty="0" smtClean="0">
              <a:latin typeface="Calibri" panose="020F0502020204030204" pitchFamily="34" charset="0"/>
            </a:rPr>
            <a:t>Nejoblíbenějším sborovým  skladatelem 20. století je</a:t>
          </a:r>
          <a:endParaRPr lang="cs-CZ" sz="2400" dirty="0">
            <a:latin typeface="Calibri" panose="020F0502020204030204" pitchFamily="34" charset="0"/>
          </a:endParaRPr>
        </a:p>
      </dgm:t>
    </dgm:pt>
    <dgm:pt modelId="{16F76EA6-2985-47F2-9F69-C9878496DD36}" type="parTrans" cxnId="{F421D7B4-2EF6-4211-83FA-66A1CA679B98}">
      <dgm:prSet/>
      <dgm:spPr/>
      <dgm:t>
        <a:bodyPr/>
        <a:lstStyle/>
        <a:p>
          <a:endParaRPr lang="cs-CZ"/>
        </a:p>
      </dgm:t>
    </dgm:pt>
    <dgm:pt modelId="{EAC2D1E2-DE0C-4ACD-ADB5-1A4057CB40D3}" type="sibTrans" cxnId="{F421D7B4-2EF6-4211-83FA-66A1CA679B98}">
      <dgm:prSet/>
      <dgm:spPr/>
      <dgm:t>
        <a:bodyPr/>
        <a:lstStyle/>
        <a:p>
          <a:endParaRPr lang="cs-CZ"/>
        </a:p>
      </dgm:t>
    </dgm:pt>
    <dgm:pt modelId="{31BEE94F-B58B-4481-A957-7DF2AD420274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Petr Eben</a:t>
          </a:r>
          <a:endParaRPr lang="cs-CZ" sz="2400" dirty="0">
            <a:latin typeface="Calibri" panose="020F0502020204030204" pitchFamily="34" charset="0"/>
          </a:endParaRPr>
        </a:p>
      </dgm:t>
    </dgm:pt>
    <dgm:pt modelId="{3A9E0C8F-A730-4A4B-8075-9C3E94452059}" type="parTrans" cxnId="{A15D040A-0671-422D-BA33-4EE1BB58BEA7}">
      <dgm:prSet/>
      <dgm:spPr/>
      <dgm:t>
        <a:bodyPr/>
        <a:lstStyle/>
        <a:p>
          <a:endParaRPr lang="cs-CZ"/>
        </a:p>
      </dgm:t>
    </dgm:pt>
    <dgm:pt modelId="{4B134B69-17C5-4C0C-BA42-A68255CDF8F1}" type="sibTrans" cxnId="{A15D040A-0671-422D-BA33-4EE1BB58BEA7}">
      <dgm:prSet/>
      <dgm:spPr/>
      <dgm:t>
        <a:bodyPr/>
        <a:lstStyle/>
        <a:p>
          <a:endParaRPr lang="cs-CZ"/>
        </a:p>
      </dgm:t>
    </dgm:pt>
    <dgm:pt modelId="{E873856F-4A5F-4007-97E6-7424E05D6C7E}">
      <dgm:prSet custT="1"/>
      <dgm:spPr/>
      <dgm:t>
        <a:bodyPr/>
        <a:lstStyle/>
        <a:p>
          <a:pPr algn="ctr"/>
          <a:r>
            <a:rPr lang="cs-CZ" sz="2400" dirty="0" smtClean="0">
              <a:latin typeface="Calibri" panose="020F0502020204030204" pitchFamily="34" charset="0"/>
            </a:rPr>
            <a:t>2. </a:t>
          </a:r>
        </a:p>
        <a:p>
          <a:pPr algn="ctr"/>
          <a:r>
            <a:rPr lang="cs-CZ" sz="2400" dirty="0" smtClean="0">
              <a:latin typeface="Calibri" panose="020F0502020204030204" pitchFamily="34" charset="0"/>
            </a:rPr>
            <a:t>Sbormistr  libereckého </a:t>
          </a:r>
          <a:r>
            <a:rPr lang="cs-CZ" sz="2400" dirty="0" err="1" smtClean="0">
              <a:latin typeface="Calibri" panose="020F0502020204030204" pitchFamily="34" charset="0"/>
            </a:rPr>
            <a:t>Severáčku</a:t>
          </a:r>
          <a:r>
            <a:rPr lang="cs-CZ" sz="2400" dirty="0" smtClean="0">
              <a:latin typeface="Calibri" panose="020F0502020204030204" pitchFamily="34" charset="0"/>
            </a:rPr>
            <a:t> a porotce na  celonárodní přehlídce DPS ve Svitavách v roce ? byl</a:t>
          </a:r>
          <a:endParaRPr lang="cs-CZ" sz="2400" dirty="0">
            <a:latin typeface="Calibri" panose="020F0502020204030204" pitchFamily="34" charset="0"/>
          </a:endParaRPr>
        </a:p>
      </dgm:t>
    </dgm:pt>
    <dgm:pt modelId="{8FFEF4D5-A18F-4C73-8F23-4D2F070B095E}" type="parTrans" cxnId="{9FBF68D7-0151-414C-9091-FA69D45429CB}">
      <dgm:prSet/>
      <dgm:spPr/>
      <dgm:t>
        <a:bodyPr/>
        <a:lstStyle/>
        <a:p>
          <a:endParaRPr lang="cs-CZ"/>
        </a:p>
      </dgm:t>
    </dgm:pt>
    <dgm:pt modelId="{E395C289-4173-473F-8ED2-227B0864032A}" type="sibTrans" cxnId="{9FBF68D7-0151-414C-9091-FA69D45429CB}">
      <dgm:prSet/>
      <dgm:spPr/>
      <dgm:t>
        <a:bodyPr/>
        <a:lstStyle/>
        <a:p>
          <a:endParaRPr lang="cs-CZ"/>
        </a:p>
      </dgm:t>
    </dgm:pt>
    <dgm:pt modelId="{EF4DF937-DA7E-447D-A5C6-B98A159008D9}">
      <dgm:prSet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Petr Eben</a:t>
          </a:r>
          <a:endParaRPr lang="cs-CZ" sz="2400" dirty="0">
            <a:latin typeface="Calibri" panose="020F0502020204030204" pitchFamily="34" charset="0"/>
          </a:endParaRPr>
        </a:p>
      </dgm:t>
    </dgm:pt>
    <dgm:pt modelId="{E08E9725-7197-4CE1-AF61-FF4C330CF638}" type="parTrans" cxnId="{143C1A39-01ED-4AA3-AF19-C962755B9F56}">
      <dgm:prSet/>
      <dgm:spPr/>
      <dgm:t>
        <a:bodyPr/>
        <a:lstStyle/>
        <a:p>
          <a:endParaRPr lang="cs-CZ"/>
        </a:p>
      </dgm:t>
    </dgm:pt>
    <dgm:pt modelId="{88D8B5BD-C81C-4DA7-B161-FF862E186F9A}" type="sibTrans" cxnId="{143C1A39-01ED-4AA3-AF19-C962755B9F56}">
      <dgm:prSet/>
      <dgm:spPr/>
      <dgm:t>
        <a:bodyPr/>
        <a:lstStyle/>
        <a:p>
          <a:endParaRPr lang="cs-CZ"/>
        </a:p>
      </dgm:t>
    </dgm:pt>
    <dgm:pt modelId="{7B490D01-2F98-412E-B6A2-0B072CA9B5D9}">
      <dgm:prSet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Jiří </a:t>
          </a:r>
          <a:r>
            <a:rPr lang="cs-CZ" sz="2400" dirty="0" err="1" smtClean="0">
              <a:latin typeface="Calibri" panose="020F0502020204030204" pitchFamily="34" charset="0"/>
            </a:rPr>
            <a:t>Laburda</a:t>
          </a:r>
          <a:endParaRPr lang="cs-CZ" sz="2400" dirty="0">
            <a:latin typeface="Calibri" panose="020F0502020204030204" pitchFamily="34" charset="0"/>
          </a:endParaRPr>
        </a:p>
      </dgm:t>
    </dgm:pt>
    <dgm:pt modelId="{067F2AAC-525E-426F-BA68-6FF0C7D9B902}" type="parTrans" cxnId="{F01317A4-3708-436D-9832-F1CA92960B08}">
      <dgm:prSet/>
      <dgm:spPr/>
      <dgm:t>
        <a:bodyPr/>
        <a:lstStyle/>
        <a:p>
          <a:endParaRPr lang="cs-CZ"/>
        </a:p>
      </dgm:t>
    </dgm:pt>
    <dgm:pt modelId="{C47591AF-781C-41AF-B1BB-E4BD4F3A7EF7}" type="sibTrans" cxnId="{F01317A4-3708-436D-9832-F1CA92960B08}">
      <dgm:prSet/>
      <dgm:spPr/>
      <dgm:t>
        <a:bodyPr/>
        <a:lstStyle/>
        <a:p>
          <a:endParaRPr lang="cs-CZ"/>
        </a:p>
      </dgm:t>
    </dgm:pt>
    <dgm:pt modelId="{2C61F5CF-85FE-47FC-A511-ECF9A4CE302B}">
      <dgm:prSet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Milan Uherek</a:t>
          </a:r>
          <a:endParaRPr lang="cs-CZ" sz="2400" dirty="0">
            <a:latin typeface="Calibri" panose="020F0502020204030204" pitchFamily="34" charset="0"/>
          </a:endParaRPr>
        </a:p>
      </dgm:t>
    </dgm:pt>
    <dgm:pt modelId="{CC5B48DD-922F-4C02-97C4-535BDA7D88D9}" type="parTrans" cxnId="{F5EE0348-73B5-42A6-B037-6A474635A91F}">
      <dgm:prSet/>
      <dgm:spPr/>
      <dgm:t>
        <a:bodyPr/>
        <a:lstStyle/>
        <a:p>
          <a:endParaRPr lang="cs-CZ"/>
        </a:p>
      </dgm:t>
    </dgm:pt>
    <dgm:pt modelId="{949B9FB0-FB72-487F-9DB0-3217DC21F614}" type="sibTrans" cxnId="{F5EE0348-73B5-42A6-B037-6A474635A91F}">
      <dgm:prSet/>
      <dgm:spPr/>
      <dgm:t>
        <a:bodyPr/>
        <a:lstStyle/>
        <a:p>
          <a:endParaRPr lang="cs-CZ"/>
        </a:p>
      </dgm:t>
    </dgm:pt>
    <dgm:pt modelId="{2FD27717-913D-41B7-914D-75FD5CAF1079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Miroslav </a:t>
          </a:r>
          <a:r>
            <a:rPr lang="cs-CZ" sz="2400" dirty="0" err="1" smtClean="0">
              <a:latin typeface="Calibri" panose="020F0502020204030204" pitchFamily="34" charset="0"/>
            </a:rPr>
            <a:t>Raichl</a:t>
          </a:r>
          <a:endParaRPr lang="cs-CZ" sz="2400" dirty="0">
            <a:latin typeface="Calibri" panose="020F0502020204030204" pitchFamily="34" charset="0"/>
          </a:endParaRPr>
        </a:p>
      </dgm:t>
    </dgm:pt>
    <dgm:pt modelId="{0BBBB185-87F7-4FCD-9500-12257BFB3E78}" type="parTrans" cxnId="{F57240E6-9EE8-4536-AFED-48B16822B6FD}">
      <dgm:prSet/>
      <dgm:spPr/>
      <dgm:t>
        <a:bodyPr/>
        <a:lstStyle/>
        <a:p>
          <a:endParaRPr lang="cs-CZ"/>
        </a:p>
      </dgm:t>
    </dgm:pt>
    <dgm:pt modelId="{B948DDE6-7E6D-4EAF-BB5F-F3DE78307279}" type="sibTrans" cxnId="{F57240E6-9EE8-4536-AFED-48B16822B6FD}">
      <dgm:prSet/>
      <dgm:spPr/>
      <dgm:t>
        <a:bodyPr/>
        <a:lstStyle/>
        <a:p>
          <a:endParaRPr lang="cs-CZ"/>
        </a:p>
      </dgm:t>
    </dgm:pt>
    <dgm:pt modelId="{B770AE09-D31B-464D-A8AB-42C3E375056C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Zdeněk Lukáš</a:t>
          </a:r>
          <a:endParaRPr lang="cs-CZ" sz="2400" dirty="0">
            <a:latin typeface="Calibri" panose="020F0502020204030204" pitchFamily="34" charset="0"/>
          </a:endParaRPr>
        </a:p>
      </dgm:t>
    </dgm:pt>
    <dgm:pt modelId="{055C9D65-E573-4F10-BE42-04EC7F78FED3}" type="parTrans" cxnId="{65F67809-2654-4BFF-A93D-50F7009871ED}">
      <dgm:prSet/>
      <dgm:spPr/>
      <dgm:t>
        <a:bodyPr/>
        <a:lstStyle/>
        <a:p>
          <a:endParaRPr lang="cs-CZ"/>
        </a:p>
      </dgm:t>
    </dgm:pt>
    <dgm:pt modelId="{A4304A54-2312-499D-A729-9650E4812FE4}" type="sibTrans" cxnId="{65F67809-2654-4BFF-A93D-50F7009871ED}">
      <dgm:prSet/>
      <dgm:spPr/>
      <dgm:t>
        <a:bodyPr/>
        <a:lstStyle/>
        <a:p>
          <a:endParaRPr lang="cs-CZ"/>
        </a:p>
      </dgm:t>
    </dgm:pt>
    <dgm:pt modelId="{0E2E5EA6-D7BD-41BD-A871-2D1A816DA0F9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Ilja Hurník</a:t>
          </a:r>
          <a:endParaRPr lang="cs-CZ" sz="2400" dirty="0">
            <a:latin typeface="Calibri" panose="020F0502020204030204" pitchFamily="34" charset="0"/>
          </a:endParaRPr>
        </a:p>
      </dgm:t>
    </dgm:pt>
    <dgm:pt modelId="{14E9CB51-E6D0-47D7-9C8F-7AB4724F2097}" type="parTrans" cxnId="{D1A280A9-6ED0-4B22-BA65-FA2D694FFB73}">
      <dgm:prSet/>
      <dgm:spPr/>
      <dgm:t>
        <a:bodyPr/>
        <a:lstStyle/>
        <a:p>
          <a:endParaRPr lang="cs-CZ"/>
        </a:p>
      </dgm:t>
    </dgm:pt>
    <dgm:pt modelId="{072CC1A1-1F5D-4E47-A2EC-BB1224F88241}" type="sibTrans" cxnId="{D1A280A9-6ED0-4B22-BA65-FA2D694FFB73}">
      <dgm:prSet/>
      <dgm:spPr/>
      <dgm:t>
        <a:bodyPr/>
        <a:lstStyle/>
        <a:p>
          <a:endParaRPr lang="cs-CZ"/>
        </a:p>
      </dgm:t>
    </dgm:pt>
    <dgm:pt modelId="{3257A68A-FB8F-4B2C-AD68-57448913BDF7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Petr Eben </a:t>
          </a:r>
          <a:endParaRPr lang="cs-CZ" sz="2400" dirty="0">
            <a:latin typeface="Calibri" panose="020F0502020204030204" pitchFamily="34" charset="0"/>
          </a:endParaRPr>
        </a:p>
      </dgm:t>
    </dgm:pt>
    <dgm:pt modelId="{5D9DCA05-3753-4CD9-B9B3-A75BE25E385F}" type="parTrans" cxnId="{B4DC754C-89E7-4C9C-91AA-AFBE4118E4F1}">
      <dgm:prSet/>
      <dgm:spPr/>
      <dgm:t>
        <a:bodyPr/>
        <a:lstStyle/>
        <a:p>
          <a:endParaRPr lang="cs-CZ"/>
        </a:p>
      </dgm:t>
    </dgm:pt>
    <dgm:pt modelId="{D77D8F05-733A-4331-9EB4-EC43FBD1208E}" type="sibTrans" cxnId="{B4DC754C-89E7-4C9C-91AA-AFBE4118E4F1}">
      <dgm:prSet/>
      <dgm:spPr/>
      <dgm:t>
        <a:bodyPr/>
        <a:lstStyle/>
        <a:p>
          <a:endParaRPr lang="cs-CZ"/>
        </a:p>
      </dgm:t>
    </dgm:pt>
    <dgm:pt modelId="{31F73C85-56C6-4FF8-96FB-D314CC285D2D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Zdeněk Lukáš</a:t>
          </a:r>
          <a:endParaRPr lang="cs-CZ" sz="2400" dirty="0">
            <a:latin typeface="Calibri" panose="020F0502020204030204" pitchFamily="34" charset="0"/>
          </a:endParaRPr>
        </a:p>
      </dgm:t>
    </dgm:pt>
    <dgm:pt modelId="{325E479F-CC49-464B-A6C8-9DDEA31A8DA6}" type="parTrans" cxnId="{FAE8F7B7-88F9-4FF8-AC77-3C0947A3DF9B}">
      <dgm:prSet/>
      <dgm:spPr/>
      <dgm:t>
        <a:bodyPr/>
        <a:lstStyle/>
        <a:p>
          <a:endParaRPr lang="cs-CZ"/>
        </a:p>
      </dgm:t>
    </dgm:pt>
    <dgm:pt modelId="{818F4AB1-86AF-4EB1-B5FE-51D8D5A6D95D}" type="sibTrans" cxnId="{FAE8F7B7-88F9-4FF8-AC77-3C0947A3DF9B}">
      <dgm:prSet/>
      <dgm:spPr/>
      <dgm:t>
        <a:bodyPr/>
        <a:lstStyle/>
        <a:p>
          <a:endParaRPr lang="cs-CZ"/>
        </a:p>
      </dgm:t>
    </dgm:pt>
    <dgm:pt modelId="{3218C044-3C78-4872-91A8-DD5334C7725C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</a:t>
          </a:r>
          <a:r>
            <a:rPr lang="cs-CZ" sz="2400" dirty="0" err="1" smtClean="0">
              <a:latin typeface="Calibri" panose="020F0502020204030204" pitchFamily="34" charset="0"/>
            </a:rPr>
            <a:t>Otmatr</a:t>
          </a:r>
          <a:r>
            <a:rPr lang="cs-CZ" sz="2400" dirty="0" smtClean="0">
              <a:latin typeface="Calibri" panose="020F0502020204030204" pitchFamily="34" charset="0"/>
            </a:rPr>
            <a:t> </a:t>
          </a:r>
          <a:r>
            <a:rPr lang="cs-CZ" sz="2400" dirty="0" err="1" smtClean="0">
              <a:latin typeface="Calibri" panose="020F0502020204030204" pitchFamily="34" charset="0"/>
            </a:rPr>
            <a:t>Máha</a:t>
          </a:r>
          <a:endParaRPr lang="cs-CZ" sz="2400" dirty="0">
            <a:latin typeface="Calibri" panose="020F0502020204030204" pitchFamily="34" charset="0"/>
          </a:endParaRPr>
        </a:p>
      </dgm:t>
    </dgm:pt>
    <dgm:pt modelId="{CA8184B6-1B31-4FB7-B3A6-30891B93F1EE}" type="parTrans" cxnId="{88BFBABF-5640-4CA7-A2DB-6121F10F2DF8}">
      <dgm:prSet/>
      <dgm:spPr/>
      <dgm:t>
        <a:bodyPr/>
        <a:lstStyle/>
        <a:p>
          <a:endParaRPr lang="cs-CZ"/>
        </a:p>
      </dgm:t>
    </dgm:pt>
    <dgm:pt modelId="{8CEE8B89-3DEC-42B2-B2CE-3E92493738D2}" type="sibTrans" cxnId="{88BFBABF-5640-4CA7-A2DB-6121F10F2DF8}">
      <dgm:prSet/>
      <dgm:spPr/>
      <dgm:t>
        <a:bodyPr/>
        <a:lstStyle/>
        <a:p>
          <a:endParaRPr lang="cs-CZ"/>
        </a:p>
      </dgm:t>
    </dgm:pt>
    <dgm:pt modelId="{6AC705CC-85F9-43E3-B552-D56200B41687}" type="pres">
      <dgm:prSet presAssocID="{BC06E62B-77DD-4D90-95D0-3A444D0B886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66C84DF-E484-4A25-A865-061DBB28FF80}" type="pres">
      <dgm:prSet presAssocID="{E0328CDF-866D-4706-89C2-D69EEED50519}" presName="linNode" presStyleCnt="0"/>
      <dgm:spPr/>
    </dgm:pt>
    <dgm:pt modelId="{52811B37-544D-4EEB-A884-A2181FAA15FD}" type="pres">
      <dgm:prSet presAssocID="{E0328CDF-866D-4706-89C2-D69EEED50519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180695-16F1-44F4-9554-7B05E1D11DE8}" type="pres">
      <dgm:prSet presAssocID="{E0328CDF-866D-4706-89C2-D69EEED50519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9754C5-3515-4532-B1DC-1F54F1B69BA3}" type="pres">
      <dgm:prSet presAssocID="{A751222E-97FF-4B26-948C-4A00F5B59A1B}" presName="sp" presStyleCnt="0"/>
      <dgm:spPr/>
    </dgm:pt>
    <dgm:pt modelId="{1FB99B4C-B9D8-4B92-8E38-361F8FFC468E}" type="pres">
      <dgm:prSet presAssocID="{E873856F-4A5F-4007-97E6-7424E05D6C7E}" presName="linNode" presStyleCnt="0"/>
      <dgm:spPr/>
    </dgm:pt>
    <dgm:pt modelId="{AAEFAADB-4304-45AB-A03D-7EF5AD42734E}" type="pres">
      <dgm:prSet presAssocID="{E873856F-4A5F-4007-97E6-7424E05D6C7E}" presName="parentText" presStyleLbl="node1" presStyleIdx="1" presStyleCnt="4" custScaleX="146111" custScaleY="10911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275248-E1D6-4599-960D-1A9C33B77681}" type="pres">
      <dgm:prSet presAssocID="{E873856F-4A5F-4007-97E6-7424E05D6C7E}" presName="descendantText" presStyleLbl="alignAccFollowNode1" presStyleIdx="1" presStyleCnt="4" custScaleY="1033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1FB9DA-A580-4AE7-AFD2-2FD1822ED544}" type="pres">
      <dgm:prSet presAssocID="{E395C289-4173-473F-8ED2-227B0864032A}" presName="sp" presStyleCnt="0"/>
      <dgm:spPr/>
    </dgm:pt>
    <dgm:pt modelId="{87B6859C-3714-4B7F-AB5D-AAC60F49B96E}" type="pres">
      <dgm:prSet presAssocID="{75EC0C4D-BA13-467C-839A-1E646A619055}" presName="linNode" presStyleCnt="0"/>
      <dgm:spPr/>
    </dgm:pt>
    <dgm:pt modelId="{0FD56F77-2419-4C2E-A373-FD84C5C12C82}" type="pres">
      <dgm:prSet presAssocID="{75EC0C4D-BA13-467C-839A-1E646A619055}" presName="parentText" presStyleLbl="node1" presStyleIdx="2" presStyleCnt="4" custScaleY="95266" custLinFactNeighborX="75" custLinFactNeighborY="186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CC9CF3-4FBC-4F7E-BD86-0F115C969A15}" type="pres">
      <dgm:prSet presAssocID="{75EC0C4D-BA13-467C-839A-1E646A619055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429512-8966-42CA-81ED-23F8BC60A667}" type="pres">
      <dgm:prSet presAssocID="{0111D0DC-A5E1-4DB9-A506-334FEFA99035}" presName="sp" presStyleCnt="0"/>
      <dgm:spPr/>
    </dgm:pt>
    <dgm:pt modelId="{EBAFEE43-6047-470E-8B58-B43B1541509B}" type="pres">
      <dgm:prSet presAssocID="{5ED42F3E-CF78-4151-B9CF-46BE1D9C9B07}" presName="linNode" presStyleCnt="0"/>
      <dgm:spPr/>
    </dgm:pt>
    <dgm:pt modelId="{51AA90C2-0076-4B82-918D-65A0F99FE0BF}" type="pres">
      <dgm:prSet presAssocID="{5ED42F3E-CF78-4151-B9CF-46BE1D9C9B07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FFE76B-3ECB-4AFE-BB30-B386C2CEB408}" type="pres">
      <dgm:prSet presAssocID="{5ED42F3E-CF78-4151-B9CF-46BE1D9C9B07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7ADDB9-8B4A-4382-BFEA-30B20EF6BB82}" type="presOf" srcId="{2FD27717-913D-41B7-914D-75FD5CAF1079}" destId="{33275248-E1D6-4599-960D-1A9C33B77681}" srcOrd="0" destOrd="1" presId="urn:microsoft.com/office/officeart/2005/8/layout/vList5"/>
    <dgm:cxn modelId="{F5EE0348-73B5-42A6-B037-6A474635A91F}" srcId="{E0328CDF-866D-4706-89C2-D69EEED50519}" destId="{2C61F5CF-85FE-47FC-A511-ECF9A4CE302B}" srcOrd="2" destOrd="0" parTransId="{CC5B48DD-922F-4C02-97C4-535BDA7D88D9}" sibTransId="{949B9FB0-FB72-487F-9DB0-3217DC21F614}"/>
    <dgm:cxn modelId="{B46629D8-D614-4C20-B5C6-BAD1E354967B}" type="presOf" srcId="{A7FDF9F4-543A-4906-B6F6-DA3147A3E163}" destId="{33275248-E1D6-4599-960D-1A9C33B77681}" srcOrd="0" destOrd="0" presId="urn:microsoft.com/office/officeart/2005/8/layout/vList5"/>
    <dgm:cxn modelId="{73A4A85A-3D51-48CD-B0C3-3BA31B166871}" type="presOf" srcId="{31BEE94F-B58B-4481-A957-7DF2AD420274}" destId="{C0FFE76B-3ECB-4AFE-BB30-B386C2CEB408}" srcOrd="0" destOrd="0" presId="urn:microsoft.com/office/officeart/2005/8/layout/vList5"/>
    <dgm:cxn modelId="{D1A280A9-6ED0-4B22-BA65-FA2D694FFB73}" srcId="{75EC0C4D-BA13-467C-839A-1E646A619055}" destId="{0E2E5EA6-D7BD-41BD-A871-2D1A816DA0F9}" srcOrd="1" destOrd="0" parTransId="{14E9CB51-E6D0-47D7-9C8F-7AB4724F2097}" sibTransId="{072CC1A1-1F5D-4E47-A2EC-BB1224F88241}"/>
    <dgm:cxn modelId="{2B1240EC-3152-41E5-AA8F-55D5CBEB7DE4}" type="presOf" srcId="{BC06E62B-77DD-4D90-95D0-3A444D0B8864}" destId="{6AC705CC-85F9-43E3-B552-D56200B41687}" srcOrd="0" destOrd="0" presId="urn:microsoft.com/office/officeart/2005/8/layout/vList5"/>
    <dgm:cxn modelId="{B49AAD12-1AE0-402C-8254-26DD379DB292}" type="presOf" srcId="{3257A68A-FB8F-4B2C-AD68-57448913BDF7}" destId="{3FCC9CF3-4FBC-4F7E-BD86-0F115C969A15}" srcOrd="0" destOrd="2" presId="urn:microsoft.com/office/officeart/2005/8/layout/vList5"/>
    <dgm:cxn modelId="{88BFBABF-5640-4CA7-A2DB-6121F10F2DF8}" srcId="{5ED42F3E-CF78-4151-B9CF-46BE1D9C9B07}" destId="{3218C044-3C78-4872-91A8-DD5334C7725C}" srcOrd="2" destOrd="0" parTransId="{CA8184B6-1B31-4FB7-B3A6-30891B93F1EE}" sibTransId="{8CEE8B89-3DEC-42B2-B2CE-3E92493738D2}"/>
    <dgm:cxn modelId="{B4DC754C-89E7-4C9C-91AA-AFBE4118E4F1}" srcId="{75EC0C4D-BA13-467C-839A-1E646A619055}" destId="{3257A68A-FB8F-4B2C-AD68-57448913BDF7}" srcOrd="2" destOrd="0" parTransId="{5D9DCA05-3753-4CD9-B9B3-A75BE25E385F}" sibTransId="{D77D8F05-733A-4331-9EB4-EC43FBD1208E}"/>
    <dgm:cxn modelId="{9B8A5EC9-DF4B-483F-A4EF-A82E29EE92FE}" type="presOf" srcId="{EF4DF937-DA7E-447D-A5C6-B98A159008D9}" destId="{2D180695-16F1-44F4-9554-7B05E1D11DE8}" srcOrd="0" destOrd="0" presId="urn:microsoft.com/office/officeart/2005/8/layout/vList5"/>
    <dgm:cxn modelId="{6F378EC0-9CD3-434B-B74B-DFBC1BB3EA64}" type="presOf" srcId="{E0328CDF-866D-4706-89C2-D69EEED50519}" destId="{52811B37-544D-4EEB-A884-A2181FAA15FD}" srcOrd="0" destOrd="0" presId="urn:microsoft.com/office/officeart/2005/8/layout/vList5"/>
    <dgm:cxn modelId="{9FBF68D7-0151-414C-9091-FA69D45429CB}" srcId="{BC06E62B-77DD-4D90-95D0-3A444D0B8864}" destId="{E873856F-4A5F-4007-97E6-7424E05D6C7E}" srcOrd="1" destOrd="0" parTransId="{8FFEF4D5-A18F-4C73-8F23-4D2F070B095E}" sibTransId="{E395C289-4173-473F-8ED2-227B0864032A}"/>
    <dgm:cxn modelId="{B6F428E7-7B0E-4C7B-B435-125A963F24F3}" type="presOf" srcId="{50D2218B-6074-42DC-9C20-C47358EC1461}" destId="{3FCC9CF3-4FBC-4F7E-BD86-0F115C969A15}" srcOrd="0" destOrd="0" presId="urn:microsoft.com/office/officeart/2005/8/layout/vList5"/>
    <dgm:cxn modelId="{5B6E9C0E-89A8-4AEF-8A35-FD6A12341359}" srcId="{BC06E62B-77DD-4D90-95D0-3A444D0B8864}" destId="{75EC0C4D-BA13-467C-839A-1E646A619055}" srcOrd="2" destOrd="0" parTransId="{62509AB8-6BCB-4E94-A4C9-41040471FAC6}" sibTransId="{0111D0DC-A5E1-4DB9-A506-334FEFA99035}"/>
    <dgm:cxn modelId="{70972D8C-A2DA-4520-B808-3AA542638E27}" type="presOf" srcId="{3218C044-3C78-4872-91A8-DD5334C7725C}" destId="{C0FFE76B-3ECB-4AFE-BB30-B386C2CEB408}" srcOrd="0" destOrd="2" presId="urn:microsoft.com/office/officeart/2005/8/layout/vList5"/>
    <dgm:cxn modelId="{F57240E6-9EE8-4536-AFED-48B16822B6FD}" srcId="{E873856F-4A5F-4007-97E6-7424E05D6C7E}" destId="{2FD27717-913D-41B7-914D-75FD5CAF1079}" srcOrd="1" destOrd="0" parTransId="{0BBBB185-87F7-4FCD-9500-12257BFB3E78}" sibTransId="{B948DDE6-7E6D-4EAF-BB5F-F3DE78307279}"/>
    <dgm:cxn modelId="{528F140D-A942-472C-AD5D-19C12B1B13CC}" srcId="{E873856F-4A5F-4007-97E6-7424E05D6C7E}" destId="{A7FDF9F4-543A-4906-B6F6-DA3147A3E163}" srcOrd="0" destOrd="0" parTransId="{47E7267D-BB1A-4E84-B233-480B4D4A8377}" sibTransId="{1D1BE402-0E7F-4229-8EA8-046946ADEBBE}"/>
    <dgm:cxn modelId="{AA686965-4903-401F-A1FD-08AF038950FA}" type="presOf" srcId="{2C61F5CF-85FE-47FC-A511-ECF9A4CE302B}" destId="{2D180695-16F1-44F4-9554-7B05E1D11DE8}" srcOrd="0" destOrd="2" presId="urn:microsoft.com/office/officeart/2005/8/layout/vList5"/>
    <dgm:cxn modelId="{B572C9AA-152A-4EC1-A779-3C66E29AE5A6}" srcId="{75EC0C4D-BA13-467C-839A-1E646A619055}" destId="{50D2218B-6074-42DC-9C20-C47358EC1461}" srcOrd="0" destOrd="0" parTransId="{18EB043C-8A72-46EA-86BD-F445D4A280BE}" sibTransId="{9480CB7A-1302-43F8-9C57-12D6FD973486}"/>
    <dgm:cxn modelId="{1B0F741A-0C3F-4EEB-AB7B-A9F5CBAB14FC}" type="presOf" srcId="{0E2E5EA6-D7BD-41BD-A871-2D1A816DA0F9}" destId="{3FCC9CF3-4FBC-4F7E-BD86-0F115C969A15}" srcOrd="0" destOrd="1" presId="urn:microsoft.com/office/officeart/2005/8/layout/vList5"/>
    <dgm:cxn modelId="{9D39BDBA-9E31-4AA4-8B9B-30A360010B49}" type="presOf" srcId="{B770AE09-D31B-464D-A8AB-42C3E375056C}" destId="{33275248-E1D6-4599-960D-1A9C33B77681}" srcOrd="0" destOrd="2" presId="urn:microsoft.com/office/officeart/2005/8/layout/vList5"/>
    <dgm:cxn modelId="{F1C013EF-9ADE-4EE3-9075-F6A2993AD81E}" type="presOf" srcId="{31F73C85-56C6-4FF8-96FB-D314CC285D2D}" destId="{C0FFE76B-3ECB-4AFE-BB30-B386C2CEB408}" srcOrd="0" destOrd="1" presId="urn:microsoft.com/office/officeart/2005/8/layout/vList5"/>
    <dgm:cxn modelId="{65F67809-2654-4BFF-A93D-50F7009871ED}" srcId="{E873856F-4A5F-4007-97E6-7424E05D6C7E}" destId="{B770AE09-D31B-464D-A8AB-42C3E375056C}" srcOrd="2" destOrd="0" parTransId="{055C9D65-E573-4F10-BE42-04EC7F78FED3}" sibTransId="{A4304A54-2312-499D-A729-9650E4812FE4}"/>
    <dgm:cxn modelId="{53FE34D6-6F79-4B2E-BED1-40CAE3EA7611}" srcId="{BC06E62B-77DD-4D90-95D0-3A444D0B8864}" destId="{E0328CDF-866D-4706-89C2-D69EEED50519}" srcOrd="0" destOrd="0" parTransId="{7267FAEC-F885-43EE-9FB3-4E7D99809498}" sibTransId="{A751222E-97FF-4B26-948C-4A00F5B59A1B}"/>
    <dgm:cxn modelId="{A15D040A-0671-422D-BA33-4EE1BB58BEA7}" srcId="{5ED42F3E-CF78-4151-B9CF-46BE1D9C9B07}" destId="{31BEE94F-B58B-4481-A957-7DF2AD420274}" srcOrd="0" destOrd="0" parTransId="{3A9E0C8F-A730-4A4B-8075-9C3E94452059}" sibTransId="{4B134B69-17C5-4C0C-BA42-A68255CDF8F1}"/>
    <dgm:cxn modelId="{FAE8F7B7-88F9-4FF8-AC77-3C0947A3DF9B}" srcId="{5ED42F3E-CF78-4151-B9CF-46BE1D9C9B07}" destId="{31F73C85-56C6-4FF8-96FB-D314CC285D2D}" srcOrd="1" destOrd="0" parTransId="{325E479F-CC49-464B-A6C8-9DDEA31A8DA6}" sibTransId="{818F4AB1-86AF-4EB1-B5FE-51D8D5A6D95D}"/>
    <dgm:cxn modelId="{F01317A4-3708-436D-9832-F1CA92960B08}" srcId="{E0328CDF-866D-4706-89C2-D69EEED50519}" destId="{7B490D01-2F98-412E-B6A2-0B072CA9B5D9}" srcOrd="1" destOrd="0" parTransId="{067F2AAC-525E-426F-BA68-6FF0C7D9B902}" sibTransId="{C47591AF-781C-41AF-B1BB-E4BD4F3A7EF7}"/>
    <dgm:cxn modelId="{F421D7B4-2EF6-4211-83FA-66A1CA679B98}" srcId="{BC06E62B-77DD-4D90-95D0-3A444D0B8864}" destId="{5ED42F3E-CF78-4151-B9CF-46BE1D9C9B07}" srcOrd="3" destOrd="0" parTransId="{16F76EA6-2985-47F2-9F69-C9878496DD36}" sibTransId="{EAC2D1E2-DE0C-4ACD-ADB5-1A4057CB40D3}"/>
    <dgm:cxn modelId="{6FBF0960-7AE9-4E04-92B2-70D98D151D6F}" type="presOf" srcId="{E873856F-4A5F-4007-97E6-7424E05D6C7E}" destId="{AAEFAADB-4304-45AB-A03D-7EF5AD42734E}" srcOrd="0" destOrd="0" presId="urn:microsoft.com/office/officeart/2005/8/layout/vList5"/>
    <dgm:cxn modelId="{D0C9A820-ECC4-4820-B6A6-468E7BDD56AB}" type="presOf" srcId="{5ED42F3E-CF78-4151-B9CF-46BE1D9C9B07}" destId="{51AA90C2-0076-4B82-918D-65A0F99FE0BF}" srcOrd="0" destOrd="0" presId="urn:microsoft.com/office/officeart/2005/8/layout/vList5"/>
    <dgm:cxn modelId="{72A40200-6F81-4A28-9CB5-877EA343583E}" type="presOf" srcId="{75EC0C4D-BA13-467C-839A-1E646A619055}" destId="{0FD56F77-2419-4C2E-A373-FD84C5C12C82}" srcOrd="0" destOrd="0" presId="urn:microsoft.com/office/officeart/2005/8/layout/vList5"/>
    <dgm:cxn modelId="{E77188F7-942F-45A5-9587-43B7A146E820}" type="presOf" srcId="{7B490D01-2F98-412E-B6A2-0B072CA9B5D9}" destId="{2D180695-16F1-44F4-9554-7B05E1D11DE8}" srcOrd="0" destOrd="1" presId="urn:microsoft.com/office/officeart/2005/8/layout/vList5"/>
    <dgm:cxn modelId="{143C1A39-01ED-4AA3-AF19-C962755B9F56}" srcId="{E0328CDF-866D-4706-89C2-D69EEED50519}" destId="{EF4DF937-DA7E-447D-A5C6-B98A159008D9}" srcOrd="0" destOrd="0" parTransId="{E08E9725-7197-4CE1-AF61-FF4C330CF638}" sibTransId="{88D8B5BD-C81C-4DA7-B161-FF862E186F9A}"/>
    <dgm:cxn modelId="{8DF6BB6E-1141-47D6-AD25-9015600EF392}" type="presParOf" srcId="{6AC705CC-85F9-43E3-B552-D56200B41687}" destId="{566C84DF-E484-4A25-A865-061DBB28FF80}" srcOrd="0" destOrd="0" presId="urn:microsoft.com/office/officeart/2005/8/layout/vList5"/>
    <dgm:cxn modelId="{2D919660-9DED-4B1F-A00B-D685F28FB2D1}" type="presParOf" srcId="{566C84DF-E484-4A25-A865-061DBB28FF80}" destId="{52811B37-544D-4EEB-A884-A2181FAA15FD}" srcOrd="0" destOrd="0" presId="urn:microsoft.com/office/officeart/2005/8/layout/vList5"/>
    <dgm:cxn modelId="{4ED9D4A6-595A-43C9-B587-94C6078C6B54}" type="presParOf" srcId="{566C84DF-E484-4A25-A865-061DBB28FF80}" destId="{2D180695-16F1-44F4-9554-7B05E1D11DE8}" srcOrd="1" destOrd="0" presId="urn:microsoft.com/office/officeart/2005/8/layout/vList5"/>
    <dgm:cxn modelId="{07E6D58A-FADB-458C-B4CD-116DB77A2309}" type="presParOf" srcId="{6AC705CC-85F9-43E3-B552-D56200B41687}" destId="{AE9754C5-3515-4532-B1DC-1F54F1B69BA3}" srcOrd="1" destOrd="0" presId="urn:microsoft.com/office/officeart/2005/8/layout/vList5"/>
    <dgm:cxn modelId="{261F9977-D1C9-456E-B1DA-99092EE1DBA4}" type="presParOf" srcId="{6AC705CC-85F9-43E3-B552-D56200B41687}" destId="{1FB99B4C-B9D8-4B92-8E38-361F8FFC468E}" srcOrd="2" destOrd="0" presId="urn:microsoft.com/office/officeart/2005/8/layout/vList5"/>
    <dgm:cxn modelId="{FEA2864C-DDE1-4916-94C0-39DD039C011B}" type="presParOf" srcId="{1FB99B4C-B9D8-4B92-8E38-361F8FFC468E}" destId="{AAEFAADB-4304-45AB-A03D-7EF5AD42734E}" srcOrd="0" destOrd="0" presId="urn:microsoft.com/office/officeart/2005/8/layout/vList5"/>
    <dgm:cxn modelId="{71293CD2-F45F-4759-820E-5ADC9DC2FAEA}" type="presParOf" srcId="{1FB99B4C-B9D8-4B92-8E38-361F8FFC468E}" destId="{33275248-E1D6-4599-960D-1A9C33B77681}" srcOrd="1" destOrd="0" presId="urn:microsoft.com/office/officeart/2005/8/layout/vList5"/>
    <dgm:cxn modelId="{D49EC4D9-7939-4B82-82AC-4FD626B48C92}" type="presParOf" srcId="{6AC705CC-85F9-43E3-B552-D56200B41687}" destId="{1C1FB9DA-A580-4AE7-AFD2-2FD1822ED544}" srcOrd="3" destOrd="0" presId="urn:microsoft.com/office/officeart/2005/8/layout/vList5"/>
    <dgm:cxn modelId="{3A0DF1D0-0942-4A25-954E-8C84EBDAA0B9}" type="presParOf" srcId="{6AC705CC-85F9-43E3-B552-D56200B41687}" destId="{87B6859C-3714-4B7F-AB5D-AAC60F49B96E}" srcOrd="4" destOrd="0" presId="urn:microsoft.com/office/officeart/2005/8/layout/vList5"/>
    <dgm:cxn modelId="{9C1E7B8B-02AC-45C9-B2E0-625B4878A4A1}" type="presParOf" srcId="{87B6859C-3714-4B7F-AB5D-AAC60F49B96E}" destId="{0FD56F77-2419-4C2E-A373-FD84C5C12C82}" srcOrd="0" destOrd="0" presId="urn:microsoft.com/office/officeart/2005/8/layout/vList5"/>
    <dgm:cxn modelId="{98A77150-AA5F-46D1-A885-842C87461369}" type="presParOf" srcId="{87B6859C-3714-4B7F-AB5D-AAC60F49B96E}" destId="{3FCC9CF3-4FBC-4F7E-BD86-0F115C969A15}" srcOrd="1" destOrd="0" presId="urn:microsoft.com/office/officeart/2005/8/layout/vList5"/>
    <dgm:cxn modelId="{04750B25-86F8-4362-A708-C444FCD009A3}" type="presParOf" srcId="{6AC705CC-85F9-43E3-B552-D56200B41687}" destId="{A1429512-8966-42CA-81ED-23F8BC60A667}" srcOrd="5" destOrd="0" presId="urn:microsoft.com/office/officeart/2005/8/layout/vList5"/>
    <dgm:cxn modelId="{9CAE450E-0F49-49BF-9D6A-2DBCBBB6DB93}" type="presParOf" srcId="{6AC705CC-85F9-43E3-B552-D56200B41687}" destId="{EBAFEE43-6047-470E-8B58-B43B1541509B}" srcOrd="6" destOrd="0" presId="urn:microsoft.com/office/officeart/2005/8/layout/vList5"/>
    <dgm:cxn modelId="{9938A447-9716-42AE-BDA1-4F91C796F61F}" type="presParOf" srcId="{EBAFEE43-6047-470E-8B58-B43B1541509B}" destId="{51AA90C2-0076-4B82-918D-65A0F99FE0BF}" srcOrd="0" destOrd="0" presId="urn:microsoft.com/office/officeart/2005/8/layout/vList5"/>
    <dgm:cxn modelId="{24C24049-C843-4D70-B9E6-B6A1FFAD7278}" type="presParOf" srcId="{EBAFEE43-6047-470E-8B58-B43B1541509B}" destId="{C0FFE76B-3ECB-4AFE-BB30-B386C2CEB40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06E62B-77DD-4D90-95D0-3A444D0B886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0328CDF-866D-4706-89C2-D69EEED50519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9.</a:t>
          </a:r>
        </a:p>
        <a:p>
          <a:r>
            <a:rPr lang="cs-CZ" sz="2400" dirty="0" smtClean="0">
              <a:latin typeface="Calibri" panose="020F0502020204030204" pitchFamily="34" charset="0"/>
            </a:rPr>
            <a:t>Členem skladatelské skupiny </a:t>
          </a:r>
          <a:r>
            <a:rPr lang="cs-CZ" sz="2400" dirty="0" err="1" smtClean="0">
              <a:latin typeface="Calibri" panose="020F0502020204030204" pitchFamily="34" charset="0"/>
            </a:rPr>
            <a:t>Quattro</a:t>
          </a:r>
          <a:r>
            <a:rPr lang="cs-CZ" sz="2400" dirty="0" smtClean="0">
              <a:latin typeface="Calibri" panose="020F0502020204030204" pitchFamily="34" charset="0"/>
            </a:rPr>
            <a:t> není</a:t>
          </a:r>
        </a:p>
      </dgm:t>
    </dgm:pt>
    <dgm:pt modelId="{7267FAEC-F885-43EE-9FB3-4E7D99809498}" type="parTrans" cxnId="{53FE34D6-6F79-4B2E-BED1-40CAE3EA7611}">
      <dgm:prSet/>
      <dgm:spPr/>
      <dgm:t>
        <a:bodyPr/>
        <a:lstStyle/>
        <a:p>
          <a:endParaRPr lang="cs-CZ"/>
        </a:p>
      </dgm:t>
    </dgm:pt>
    <dgm:pt modelId="{A751222E-97FF-4B26-948C-4A00F5B59A1B}" type="sibTrans" cxnId="{53FE34D6-6F79-4B2E-BED1-40CAE3EA7611}">
      <dgm:prSet/>
      <dgm:spPr/>
      <dgm:t>
        <a:bodyPr/>
        <a:lstStyle/>
        <a:p>
          <a:endParaRPr lang="cs-CZ"/>
        </a:p>
      </dgm:t>
    </dgm:pt>
    <dgm:pt modelId="{A7FDF9F4-543A-4906-B6F6-DA3147A3E163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Jiří </a:t>
          </a:r>
          <a:r>
            <a:rPr lang="cs-CZ" sz="2400" dirty="0" err="1" smtClean="0">
              <a:latin typeface="Calibri" panose="020F0502020204030204" pitchFamily="34" charset="0"/>
            </a:rPr>
            <a:t>Laburda</a:t>
          </a:r>
          <a:endParaRPr lang="cs-CZ" sz="2400" dirty="0">
            <a:latin typeface="Calibri" panose="020F0502020204030204" pitchFamily="34" charset="0"/>
          </a:endParaRPr>
        </a:p>
      </dgm:t>
    </dgm:pt>
    <dgm:pt modelId="{47E7267D-BB1A-4E84-B233-480B4D4A8377}" type="parTrans" cxnId="{528F140D-A942-472C-AD5D-19C12B1B13CC}">
      <dgm:prSet/>
      <dgm:spPr/>
      <dgm:t>
        <a:bodyPr/>
        <a:lstStyle/>
        <a:p>
          <a:endParaRPr lang="cs-CZ"/>
        </a:p>
      </dgm:t>
    </dgm:pt>
    <dgm:pt modelId="{1D1BE402-0E7F-4229-8EA8-046946ADEBBE}" type="sibTrans" cxnId="{528F140D-A942-472C-AD5D-19C12B1B13CC}">
      <dgm:prSet/>
      <dgm:spPr/>
      <dgm:t>
        <a:bodyPr/>
        <a:lstStyle/>
        <a:p>
          <a:endParaRPr lang="cs-CZ"/>
        </a:p>
      </dgm:t>
    </dgm:pt>
    <dgm:pt modelId="{75EC0C4D-BA13-467C-839A-1E646A619055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7.</a:t>
          </a:r>
        </a:p>
        <a:p>
          <a:r>
            <a:rPr lang="cs-CZ" sz="2400" dirty="0" smtClean="0">
              <a:latin typeface="Calibri" panose="020F0502020204030204" pitchFamily="34" charset="0"/>
            </a:rPr>
            <a:t>Skladbu u  Karla Háby studoval</a:t>
          </a:r>
          <a:endParaRPr lang="cs-CZ" sz="2400" dirty="0">
            <a:latin typeface="Calibri" panose="020F0502020204030204" pitchFamily="34" charset="0"/>
          </a:endParaRPr>
        </a:p>
      </dgm:t>
    </dgm:pt>
    <dgm:pt modelId="{62509AB8-6BCB-4E94-A4C9-41040471FAC6}" type="parTrans" cxnId="{5B6E9C0E-89A8-4AEF-8A35-FD6A12341359}">
      <dgm:prSet/>
      <dgm:spPr/>
      <dgm:t>
        <a:bodyPr/>
        <a:lstStyle/>
        <a:p>
          <a:endParaRPr lang="cs-CZ"/>
        </a:p>
      </dgm:t>
    </dgm:pt>
    <dgm:pt modelId="{0111D0DC-A5E1-4DB9-A506-334FEFA99035}" type="sibTrans" cxnId="{5B6E9C0E-89A8-4AEF-8A35-FD6A12341359}">
      <dgm:prSet/>
      <dgm:spPr/>
      <dgm:t>
        <a:bodyPr/>
        <a:lstStyle/>
        <a:p>
          <a:endParaRPr lang="cs-CZ"/>
        </a:p>
      </dgm:t>
    </dgm:pt>
    <dgm:pt modelId="{50D2218B-6074-42DC-9C20-C47358EC1461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Jiří </a:t>
          </a:r>
          <a:r>
            <a:rPr lang="cs-CZ" sz="2400" dirty="0" err="1" smtClean="0">
              <a:latin typeface="Calibri" panose="020F0502020204030204" pitchFamily="34" charset="0"/>
            </a:rPr>
            <a:t>Laburda</a:t>
          </a:r>
          <a:endParaRPr lang="cs-CZ" sz="2400" dirty="0">
            <a:latin typeface="Calibri" panose="020F0502020204030204" pitchFamily="34" charset="0"/>
          </a:endParaRPr>
        </a:p>
      </dgm:t>
    </dgm:pt>
    <dgm:pt modelId="{18EB043C-8A72-46EA-86BD-F445D4A280BE}" type="parTrans" cxnId="{B572C9AA-152A-4EC1-A779-3C66E29AE5A6}">
      <dgm:prSet/>
      <dgm:spPr/>
      <dgm:t>
        <a:bodyPr/>
        <a:lstStyle/>
        <a:p>
          <a:endParaRPr lang="cs-CZ"/>
        </a:p>
      </dgm:t>
    </dgm:pt>
    <dgm:pt modelId="{9480CB7A-1302-43F8-9C57-12D6FD973486}" type="sibTrans" cxnId="{B572C9AA-152A-4EC1-A779-3C66E29AE5A6}">
      <dgm:prSet/>
      <dgm:spPr/>
      <dgm:t>
        <a:bodyPr/>
        <a:lstStyle/>
        <a:p>
          <a:endParaRPr lang="cs-CZ"/>
        </a:p>
      </dgm:t>
    </dgm:pt>
    <dgm:pt modelId="{5ED42F3E-CF78-4151-B9CF-46BE1D9C9B07}">
      <dgm:prSet phldrT="[Text]" custT="1"/>
      <dgm:spPr/>
      <dgm:t>
        <a:bodyPr/>
        <a:lstStyle/>
        <a:p>
          <a:endParaRPr lang="cs-CZ" sz="2400" dirty="0" smtClean="0">
            <a:latin typeface="Calibri" panose="020F0502020204030204" pitchFamily="34" charset="0"/>
          </a:endParaRPr>
        </a:p>
        <a:p>
          <a:r>
            <a:rPr lang="cs-CZ" sz="2400" dirty="0" smtClean="0">
              <a:latin typeface="Calibri" panose="020F0502020204030204" pitchFamily="34" charset="0"/>
            </a:rPr>
            <a:t>8.</a:t>
          </a:r>
        </a:p>
        <a:p>
          <a:r>
            <a:rPr lang="cs-CZ" sz="2400" dirty="0" smtClean="0">
              <a:latin typeface="Calibri" panose="020F0502020204030204" pitchFamily="34" charset="0"/>
            </a:rPr>
            <a:t>Mezinárodní varhanní </a:t>
          </a:r>
        </a:p>
        <a:p>
          <a:r>
            <a:rPr lang="cs-CZ" sz="2400" dirty="0" smtClean="0">
              <a:latin typeface="Calibri" panose="020F0502020204030204" pitchFamily="34" charset="0"/>
            </a:rPr>
            <a:t>soutěž v Opavě nese jeho jméno</a:t>
          </a:r>
        </a:p>
        <a:p>
          <a:endParaRPr lang="cs-CZ" sz="2400" dirty="0" smtClean="0">
            <a:latin typeface="Calibri" panose="020F0502020204030204" pitchFamily="34" charset="0"/>
          </a:endParaRPr>
        </a:p>
      </dgm:t>
    </dgm:pt>
    <dgm:pt modelId="{16F76EA6-2985-47F2-9F69-C9878496DD36}" type="parTrans" cxnId="{F421D7B4-2EF6-4211-83FA-66A1CA679B98}">
      <dgm:prSet/>
      <dgm:spPr/>
      <dgm:t>
        <a:bodyPr/>
        <a:lstStyle/>
        <a:p>
          <a:endParaRPr lang="cs-CZ"/>
        </a:p>
      </dgm:t>
    </dgm:pt>
    <dgm:pt modelId="{EAC2D1E2-DE0C-4ACD-ADB5-1A4057CB40D3}" type="sibTrans" cxnId="{F421D7B4-2EF6-4211-83FA-66A1CA679B98}">
      <dgm:prSet/>
      <dgm:spPr/>
      <dgm:t>
        <a:bodyPr/>
        <a:lstStyle/>
        <a:p>
          <a:endParaRPr lang="cs-CZ"/>
        </a:p>
      </dgm:t>
    </dgm:pt>
    <dgm:pt modelId="{31BEE94F-B58B-4481-A957-7DF2AD420274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Jiřího </a:t>
          </a:r>
          <a:r>
            <a:rPr lang="cs-CZ" sz="2400" dirty="0" err="1" smtClean="0">
              <a:latin typeface="Calibri" panose="020F0502020204030204" pitchFamily="34" charset="0"/>
            </a:rPr>
            <a:t>Laburdy</a:t>
          </a:r>
          <a:endParaRPr lang="cs-CZ" sz="2400" dirty="0">
            <a:latin typeface="Calibri" panose="020F0502020204030204" pitchFamily="34" charset="0"/>
          </a:endParaRPr>
        </a:p>
      </dgm:t>
    </dgm:pt>
    <dgm:pt modelId="{3A9E0C8F-A730-4A4B-8075-9C3E94452059}" type="parTrans" cxnId="{A15D040A-0671-422D-BA33-4EE1BB58BEA7}">
      <dgm:prSet/>
      <dgm:spPr/>
      <dgm:t>
        <a:bodyPr/>
        <a:lstStyle/>
        <a:p>
          <a:endParaRPr lang="cs-CZ"/>
        </a:p>
      </dgm:t>
    </dgm:pt>
    <dgm:pt modelId="{4B134B69-17C5-4C0C-BA42-A68255CDF8F1}" type="sibTrans" cxnId="{A15D040A-0671-422D-BA33-4EE1BB58BEA7}">
      <dgm:prSet/>
      <dgm:spPr/>
      <dgm:t>
        <a:bodyPr/>
        <a:lstStyle/>
        <a:p>
          <a:endParaRPr lang="cs-CZ"/>
        </a:p>
      </dgm:t>
    </dgm:pt>
    <dgm:pt modelId="{E873856F-4A5F-4007-97E6-7424E05D6C7E}">
      <dgm:prSet custT="1"/>
      <dgm:spPr/>
      <dgm:t>
        <a:bodyPr/>
        <a:lstStyle/>
        <a:p>
          <a:pPr algn="ctr"/>
          <a:r>
            <a:rPr lang="cs-CZ" sz="2400" dirty="0" smtClean="0">
              <a:latin typeface="Calibri" panose="020F0502020204030204" pitchFamily="34" charset="0"/>
            </a:rPr>
            <a:t>6. </a:t>
          </a:r>
        </a:p>
        <a:p>
          <a:pPr algn="ctr"/>
          <a:r>
            <a:rPr lang="cs-CZ" sz="2400" dirty="0" smtClean="0">
              <a:latin typeface="Calibri" panose="020F0502020204030204" pitchFamily="34" charset="0"/>
            </a:rPr>
            <a:t>Na konzervatoři v Pardubicích vyučoval</a:t>
          </a:r>
        </a:p>
      </dgm:t>
    </dgm:pt>
    <dgm:pt modelId="{8FFEF4D5-A18F-4C73-8F23-4D2F070B095E}" type="parTrans" cxnId="{9FBF68D7-0151-414C-9091-FA69D45429CB}">
      <dgm:prSet/>
      <dgm:spPr/>
      <dgm:t>
        <a:bodyPr/>
        <a:lstStyle/>
        <a:p>
          <a:endParaRPr lang="cs-CZ"/>
        </a:p>
      </dgm:t>
    </dgm:pt>
    <dgm:pt modelId="{E395C289-4173-473F-8ED2-227B0864032A}" type="sibTrans" cxnId="{9FBF68D7-0151-414C-9091-FA69D45429CB}">
      <dgm:prSet/>
      <dgm:spPr/>
      <dgm:t>
        <a:bodyPr/>
        <a:lstStyle/>
        <a:p>
          <a:endParaRPr lang="cs-CZ"/>
        </a:p>
      </dgm:t>
    </dgm:pt>
    <dgm:pt modelId="{EF4DF937-DA7E-447D-A5C6-B98A159008D9}">
      <dgm:prSet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Sylvie Bodorová</a:t>
          </a:r>
          <a:endParaRPr lang="cs-CZ" sz="2400" dirty="0">
            <a:latin typeface="Calibri" panose="020F0502020204030204" pitchFamily="34" charset="0"/>
          </a:endParaRPr>
        </a:p>
      </dgm:t>
    </dgm:pt>
    <dgm:pt modelId="{E08E9725-7197-4CE1-AF61-FF4C330CF638}" type="parTrans" cxnId="{143C1A39-01ED-4AA3-AF19-C962755B9F56}">
      <dgm:prSet/>
      <dgm:spPr/>
      <dgm:t>
        <a:bodyPr/>
        <a:lstStyle/>
        <a:p>
          <a:endParaRPr lang="cs-CZ"/>
        </a:p>
      </dgm:t>
    </dgm:pt>
    <dgm:pt modelId="{88D8B5BD-C81C-4DA7-B161-FF862E186F9A}" type="sibTrans" cxnId="{143C1A39-01ED-4AA3-AF19-C962755B9F56}">
      <dgm:prSet/>
      <dgm:spPr/>
      <dgm:t>
        <a:bodyPr/>
        <a:lstStyle/>
        <a:p>
          <a:endParaRPr lang="cs-CZ"/>
        </a:p>
      </dgm:t>
    </dgm:pt>
    <dgm:pt modelId="{7B490D01-2F98-412E-B6A2-0B072CA9B5D9}">
      <dgm:prSet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Zdeněk Lukáš</a:t>
          </a:r>
          <a:endParaRPr lang="cs-CZ" sz="2400" dirty="0">
            <a:latin typeface="Calibri" panose="020F0502020204030204" pitchFamily="34" charset="0"/>
          </a:endParaRPr>
        </a:p>
      </dgm:t>
    </dgm:pt>
    <dgm:pt modelId="{067F2AAC-525E-426F-BA68-6FF0C7D9B902}" type="parTrans" cxnId="{F01317A4-3708-436D-9832-F1CA92960B08}">
      <dgm:prSet/>
      <dgm:spPr/>
      <dgm:t>
        <a:bodyPr/>
        <a:lstStyle/>
        <a:p>
          <a:endParaRPr lang="cs-CZ"/>
        </a:p>
      </dgm:t>
    </dgm:pt>
    <dgm:pt modelId="{C47591AF-781C-41AF-B1BB-E4BD4F3A7EF7}" type="sibTrans" cxnId="{F01317A4-3708-436D-9832-F1CA92960B08}">
      <dgm:prSet/>
      <dgm:spPr/>
      <dgm:t>
        <a:bodyPr/>
        <a:lstStyle/>
        <a:p>
          <a:endParaRPr lang="cs-CZ"/>
        </a:p>
      </dgm:t>
    </dgm:pt>
    <dgm:pt modelId="{2C61F5CF-85FE-47FC-A511-ECF9A4CE302B}">
      <dgm:prSet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Petr Eben</a:t>
          </a:r>
          <a:endParaRPr lang="cs-CZ" sz="2400" dirty="0">
            <a:latin typeface="Calibri" panose="020F0502020204030204" pitchFamily="34" charset="0"/>
          </a:endParaRPr>
        </a:p>
      </dgm:t>
    </dgm:pt>
    <dgm:pt modelId="{CC5B48DD-922F-4C02-97C4-535BDA7D88D9}" type="parTrans" cxnId="{F5EE0348-73B5-42A6-B037-6A474635A91F}">
      <dgm:prSet/>
      <dgm:spPr/>
      <dgm:t>
        <a:bodyPr/>
        <a:lstStyle/>
        <a:p>
          <a:endParaRPr lang="cs-CZ"/>
        </a:p>
      </dgm:t>
    </dgm:pt>
    <dgm:pt modelId="{949B9FB0-FB72-487F-9DB0-3217DC21F614}" type="sibTrans" cxnId="{F5EE0348-73B5-42A6-B037-6A474635A91F}">
      <dgm:prSet/>
      <dgm:spPr/>
      <dgm:t>
        <a:bodyPr/>
        <a:lstStyle/>
        <a:p>
          <a:endParaRPr lang="cs-CZ"/>
        </a:p>
      </dgm:t>
    </dgm:pt>
    <dgm:pt modelId="{2FD27717-913D-41B7-914D-75FD5CAF1079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Miroslav </a:t>
          </a:r>
          <a:r>
            <a:rPr lang="cs-CZ" sz="2400" dirty="0" err="1" smtClean="0">
              <a:latin typeface="Calibri" panose="020F0502020204030204" pitchFamily="34" charset="0"/>
            </a:rPr>
            <a:t>Raichl</a:t>
          </a:r>
          <a:endParaRPr lang="cs-CZ" sz="2400" dirty="0">
            <a:latin typeface="Calibri" panose="020F0502020204030204" pitchFamily="34" charset="0"/>
          </a:endParaRPr>
        </a:p>
      </dgm:t>
    </dgm:pt>
    <dgm:pt modelId="{0BBBB185-87F7-4FCD-9500-12257BFB3E78}" type="parTrans" cxnId="{F57240E6-9EE8-4536-AFED-48B16822B6FD}">
      <dgm:prSet/>
      <dgm:spPr/>
      <dgm:t>
        <a:bodyPr/>
        <a:lstStyle/>
        <a:p>
          <a:endParaRPr lang="cs-CZ"/>
        </a:p>
      </dgm:t>
    </dgm:pt>
    <dgm:pt modelId="{B948DDE6-7E6D-4EAF-BB5F-F3DE78307279}" type="sibTrans" cxnId="{F57240E6-9EE8-4536-AFED-48B16822B6FD}">
      <dgm:prSet/>
      <dgm:spPr/>
      <dgm:t>
        <a:bodyPr/>
        <a:lstStyle/>
        <a:p>
          <a:endParaRPr lang="cs-CZ"/>
        </a:p>
      </dgm:t>
    </dgm:pt>
    <dgm:pt modelId="{B770AE09-D31B-464D-A8AB-42C3E375056C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Otmar Mácha</a:t>
          </a:r>
          <a:endParaRPr lang="cs-CZ" sz="2400" dirty="0">
            <a:latin typeface="Calibri" panose="020F0502020204030204" pitchFamily="34" charset="0"/>
          </a:endParaRPr>
        </a:p>
      </dgm:t>
    </dgm:pt>
    <dgm:pt modelId="{055C9D65-E573-4F10-BE42-04EC7F78FED3}" type="parTrans" cxnId="{65F67809-2654-4BFF-A93D-50F7009871ED}">
      <dgm:prSet/>
      <dgm:spPr/>
      <dgm:t>
        <a:bodyPr/>
        <a:lstStyle/>
        <a:p>
          <a:endParaRPr lang="cs-CZ"/>
        </a:p>
      </dgm:t>
    </dgm:pt>
    <dgm:pt modelId="{A4304A54-2312-499D-A729-9650E4812FE4}" type="sibTrans" cxnId="{65F67809-2654-4BFF-A93D-50F7009871ED}">
      <dgm:prSet/>
      <dgm:spPr/>
      <dgm:t>
        <a:bodyPr/>
        <a:lstStyle/>
        <a:p>
          <a:endParaRPr lang="cs-CZ"/>
        </a:p>
      </dgm:t>
    </dgm:pt>
    <dgm:pt modelId="{0E2E5EA6-D7BD-41BD-A871-2D1A816DA0F9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Ilja Hurník</a:t>
          </a:r>
          <a:endParaRPr lang="cs-CZ" sz="2400" dirty="0">
            <a:latin typeface="Calibri" panose="020F0502020204030204" pitchFamily="34" charset="0"/>
          </a:endParaRPr>
        </a:p>
      </dgm:t>
    </dgm:pt>
    <dgm:pt modelId="{14E9CB51-E6D0-47D7-9C8F-7AB4724F2097}" type="parTrans" cxnId="{D1A280A9-6ED0-4B22-BA65-FA2D694FFB73}">
      <dgm:prSet/>
      <dgm:spPr/>
      <dgm:t>
        <a:bodyPr/>
        <a:lstStyle/>
        <a:p>
          <a:endParaRPr lang="cs-CZ"/>
        </a:p>
      </dgm:t>
    </dgm:pt>
    <dgm:pt modelId="{072CC1A1-1F5D-4E47-A2EC-BB1224F88241}" type="sibTrans" cxnId="{D1A280A9-6ED0-4B22-BA65-FA2D694FFB73}">
      <dgm:prSet/>
      <dgm:spPr/>
      <dgm:t>
        <a:bodyPr/>
        <a:lstStyle/>
        <a:p>
          <a:endParaRPr lang="cs-CZ"/>
        </a:p>
      </dgm:t>
    </dgm:pt>
    <dgm:pt modelId="{3257A68A-FB8F-4B2C-AD68-57448913BDF7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Petr Eben </a:t>
          </a:r>
          <a:endParaRPr lang="cs-CZ" sz="2400" dirty="0">
            <a:latin typeface="Calibri" panose="020F0502020204030204" pitchFamily="34" charset="0"/>
          </a:endParaRPr>
        </a:p>
      </dgm:t>
    </dgm:pt>
    <dgm:pt modelId="{5D9DCA05-3753-4CD9-B9B3-A75BE25E385F}" type="parTrans" cxnId="{B4DC754C-89E7-4C9C-91AA-AFBE4118E4F1}">
      <dgm:prSet/>
      <dgm:spPr/>
      <dgm:t>
        <a:bodyPr/>
        <a:lstStyle/>
        <a:p>
          <a:endParaRPr lang="cs-CZ"/>
        </a:p>
      </dgm:t>
    </dgm:pt>
    <dgm:pt modelId="{D77D8F05-733A-4331-9EB4-EC43FBD1208E}" type="sibTrans" cxnId="{B4DC754C-89E7-4C9C-91AA-AFBE4118E4F1}">
      <dgm:prSet/>
      <dgm:spPr/>
      <dgm:t>
        <a:bodyPr/>
        <a:lstStyle/>
        <a:p>
          <a:endParaRPr lang="cs-CZ"/>
        </a:p>
      </dgm:t>
    </dgm:pt>
    <dgm:pt modelId="{31F73C85-56C6-4FF8-96FB-D314CC285D2D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Zdeňka Lukáše</a:t>
          </a:r>
          <a:endParaRPr lang="cs-CZ" sz="2400" dirty="0">
            <a:latin typeface="Calibri" panose="020F0502020204030204" pitchFamily="34" charset="0"/>
          </a:endParaRPr>
        </a:p>
      </dgm:t>
    </dgm:pt>
    <dgm:pt modelId="{325E479F-CC49-464B-A6C8-9DDEA31A8DA6}" type="parTrans" cxnId="{FAE8F7B7-88F9-4FF8-AC77-3C0947A3DF9B}">
      <dgm:prSet/>
      <dgm:spPr/>
      <dgm:t>
        <a:bodyPr/>
        <a:lstStyle/>
        <a:p>
          <a:endParaRPr lang="cs-CZ"/>
        </a:p>
      </dgm:t>
    </dgm:pt>
    <dgm:pt modelId="{818F4AB1-86AF-4EB1-B5FE-51D8D5A6D95D}" type="sibTrans" cxnId="{FAE8F7B7-88F9-4FF8-AC77-3C0947A3DF9B}">
      <dgm:prSet/>
      <dgm:spPr/>
      <dgm:t>
        <a:bodyPr/>
        <a:lstStyle/>
        <a:p>
          <a:endParaRPr lang="cs-CZ"/>
        </a:p>
      </dgm:t>
    </dgm:pt>
    <dgm:pt modelId="{3218C044-3C78-4872-91A8-DD5334C7725C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Petra </a:t>
          </a:r>
          <a:r>
            <a:rPr lang="cs-CZ" sz="2400" dirty="0" err="1" smtClean="0">
              <a:latin typeface="Calibri" panose="020F0502020204030204" pitchFamily="34" charset="0"/>
            </a:rPr>
            <a:t>Ebena</a:t>
          </a:r>
          <a:endParaRPr lang="cs-CZ" sz="2400" dirty="0">
            <a:latin typeface="Calibri" panose="020F0502020204030204" pitchFamily="34" charset="0"/>
          </a:endParaRPr>
        </a:p>
      </dgm:t>
    </dgm:pt>
    <dgm:pt modelId="{CA8184B6-1B31-4FB7-B3A6-30891B93F1EE}" type="parTrans" cxnId="{88BFBABF-5640-4CA7-A2DB-6121F10F2DF8}">
      <dgm:prSet/>
      <dgm:spPr/>
      <dgm:t>
        <a:bodyPr/>
        <a:lstStyle/>
        <a:p>
          <a:endParaRPr lang="cs-CZ"/>
        </a:p>
      </dgm:t>
    </dgm:pt>
    <dgm:pt modelId="{8CEE8B89-3DEC-42B2-B2CE-3E92493738D2}" type="sibTrans" cxnId="{88BFBABF-5640-4CA7-A2DB-6121F10F2DF8}">
      <dgm:prSet/>
      <dgm:spPr/>
      <dgm:t>
        <a:bodyPr/>
        <a:lstStyle/>
        <a:p>
          <a:endParaRPr lang="cs-CZ"/>
        </a:p>
      </dgm:t>
    </dgm:pt>
    <dgm:pt modelId="{6AC705CC-85F9-43E3-B552-D56200B41687}" type="pres">
      <dgm:prSet presAssocID="{BC06E62B-77DD-4D90-95D0-3A444D0B886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66C84DF-E484-4A25-A865-061DBB28FF80}" type="pres">
      <dgm:prSet presAssocID="{E0328CDF-866D-4706-89C2-D69EEED50519}" presName="linNode" presStyleCnt="0"/>
      <dgm:spPr/>
    </dgm:pt>
    <dgm:pt modelId="{52811B37-544D-4EEB-A884-A2181FAA15FD}" type="pres">
      <dgm:prSet presAssocID="{E0328CDF-866D-4706-89C2-D69EEED50519}" presName="parentText" presStyleLbl="node1" presStyleIdx="0" presStyleCnt="4" custScaleY="7482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180695-16F1-44F4-9554-7B05E1D11DE8}" type="pres">
      <dgm:prSet presAssocID="{E0328CDF-866D-4706-89C2-D69EEED50519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9754C5-3515-4532-B1DC-1F54F1B69BA3}" type="pres">
      <dgm:prSet presAssocID="{A751222E-97FF-4B26-948C-4A00F5B59A1B}" presName="sp" presStyleCnt="0"/>
      <dgm:spPr/>
    </dgm:pt>
    <dgm:pt modelId="{1FB99B4C-B9D8-4B92-8E38-361F8FFC468E}" type="pres">
      <dgm:prSet presAssocID="{E873856F-4A5F-4007-97E6-7424E05D6C7E}" presName="linNode" presStyleCnt="0"/>
      <dgm:spPr/>
    </dgm:pt>
    <dgm:pt modelId="{AAEFAADB-4304-45AB-A03D-7EF5AD42734E}" type="pres">
      <dgm:prSet presAssocID="{E873856F-4A5F-4007-97E6-7424E05D6C7E}" presName="parentText" presStyleLbl="node1" presStyleIdx="1" presStyleCnt="4" custScaleX="105464" custScaleY="6944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275248-E1D6-4599-960D-1A9C33B77681}" type="pres">
      <dgm:prSet presAssocID="{E873856F-4A5F-4007-97E6-7424E05D6C7E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1FB9DA-A580-4AE7-AFD2-2FD1822ED544}" type="pres">
      <dgm:prSet presAssocID="{E395C289-4173-473F-8ED2-227B0864032A}" presName="sp" presStyleCnt="0"/>
      <dgm:spPr/>
    </dgm:pt>
    <dgm:pt modelId="{87B6859C-3714-4B7F-AB5D-AAC60F49B96E}" type="pres">
      <dgm:prSet presAssocID="{75EC0C4D-BA13-467C-839A-1E646A619055}" presName="linNode" presStyleCnt="0"/>
      <dgm:spPr/>
    </dgm:pt>
    <dgm:pt modelId="{0FD56F77-2419-4C2E-A373-FD84C5C12C82}" type="pres">
      <dgm:prSet presAssocID="{75EC0C4D-BA13-467C-839A-1E646A619055}" presName="parentText" presStyleLbl="node1" presStyleIdx="2" presStyleCnt="4" custScaleY="66032" custLinFactNeighborX="75" custLinFactNeighborY="186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CC9CF3-4FBC-4F7E-BD86-0F115C969A15}" type="pres">
      <dgm:prSet presAssocID="{75EC0C4D-BA13-467C-839A-1E646A619055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429512-8966-42CA-81ED-23F8BC60A667}" type="pres">
      <dgm:prSet presAssocID="{0111D0DC-A5E1-4DB9-A506-334FEFA99035}" presName="sp" presStyleCnt="0"/>
      <dgm:spPr/>
    </dgm:pt>
    <dgm:pt modelId="{EBAFEE43-6047-470E-8B58-B43B1541509B}" type="pres">
      <dgm:prSet presAssocID="{5ED42F3E-CF78-4151-B9CF-46BE1D9C9B07}" presName="linNode" presStyleCnt="0"/>
      <dgm:spPr/>
    </dgm:pt>
    <dgm:pt modelId="{51AA90C2-0076-4B82-918D-65A0F99FE0BF}" type="pres">
      <dgm:prSet presAssocID="{5ED42F3E-CF78-4151-B9CF-46BE1D9C9B07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FFE76B-3ECB-4AFE-BB30-B386C2CEB408}" type="pres">
      <dgm:prSet presAssocID="{5ED42F3E-CF78-4151-B9CF-46BE1D9C9B07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72FAC7-2D2E-415C-B304-D674141D5D17}" type="presOf" srcId="{0E2E5EA6-D7BD-41BD-A871-2D1A816DA0F9}" destId="{3FCC9CF3-4FBC-4F7E-BD86-0F115C969A15}" srcOrd="0" destOrd="1" presId="urn:microsoft.com/office/officeart/2005/8/layout/vList5"/>
    <dgm:cxn modelId="{A15D040A-0671-422D-BA33-4EE1BB58BEA7}" srcId="{5ED42F3E-CF78-4151-B9CF-46BE1D9C9B07}" destId="{31BEE94F-B58B-4481-A957-7DF2AD420274}" srcOrd="0" destOrd="0" parTransId="{3A9E0C8F-A730-4A4B-8075-9C3E94452059}" sibTransId="{4B134B69-17C5-4C0C-BA42-A68255CDF8F1}"/>
    <dgm:cxn modelId="{F5EE0348-73B5-42A6-B037-6A474635A91F}" srcId="{E0328CDF-866D-4706-89C2-D69EEED50519}" destId="{2C61F5CF-85FE-47FC-A511-ECF9A4CE302B}" srcOrd="2" destOrd="0" parTransId="{CC5B48DD-922F-4C02-97C4-535BDA7D88D9}" sibTransId="{949B9FB0-FB72-487F-9DB0-3217DC21F614}"/>
    <dgm:cxn modelId="{53FE34D6-6F79-4B2E-BED1-40CAE3EA7611}" srcId="{BC06E62B-77DD-4D90-95D0-3A444D0B8864}" destId="{E0328CDF-866D-4706-89C2-D69EEED50519}" srcOrd="0" destOrd="0" parTransId="{7267FAEC-F885-43EE-9FB3-4E7D99809498}" sibTransId="{A751222E-97FF-4B26-948C-4A00F5B59A1B}"/>
    <dgm:cxn modelId="{AD83CB12-770A-472B-9871-758956139F19}" type="presOf" srcId="{7B490D01-2F98-412E-B6A2-0B072CA9B5D9}" destId="{2D180695-16F1-44F4-9554-7B05E1D11DE8}" srcOrd="0" destOrd="1" presId="urn:microsoft.com/office/officeart/2005/8/layout/vList5"/>
    <dgm:cxn modelId="{F01317A4-3708-436D-9832-F1CA92960B08}" srcId="{E0328CDF-866D-4706-89C2-D69EEED50519}" destId="{7B490D01-2F98-412E-B6A2-0B072CA9B5D9}" srcOrd="1" destOrd="0" parTransId="{067F2AAC-525E-426F-BA68-6FF0C7D9B902}" sibTransId="{C47591AF-781C-41AF-B1BB-E4BD4F3A7EF7}"/>
    <dgm:cxn modelId="{6861FABE-F826-4784-B102-A718EEBD51B4}" type="presOf" srcId="{50D2218B-6074-42DC-9C20-C47358EC1461}" destId="{3FCC9CF3-4FBC-4F7E-BD86-0F115C969A15}" srcOrd="0" destOrd="0" presId="urn:microsoft.com/office/officeart/2005/8/layout/vList5"/>
    <dgm:cxn modelId="{FAE8F7B7-88F9-4FF8-AC77-3C0947A3DF9B}" srcId="{5ED42F3E-CF78-4151-B9CF-46BE1D9C9B07}" destId="{31F73C85-56C6-4FF8-96FB-D314CC285D2D}" srcOrd="1" destOrd="0" parTransId="{325E479F-CC49-464B-A6C8-9DDEA31A8DA6}" sibTransId="{818F4AB1-86AF-4EB1-B5FE-51D8D5A6D95D}"/>
    <dgm:cxn modelId="{D7C21340-3C3C-4061-AC63-D0236BB5FB4E}" type="presOf" srcId="{3257A68A-FB8F-4B2C-AD68-57448913BDF7}" destId="{3FCC9CF3-4FBC-4F7E-BD86-0F115C969A15}" srcOrd="0" destOrd="2" presId="urn:microsoft.com/office/officeart/2005/8/layout/vList5"/>
    <dgm:cxn modelId="{2DD6ACE8-1BDB-4BF7-9D72-417361346F22}" type="presOf" srcId="{E873856F-4A5F-4007-97E6-7424E05D6C7E}" destId="{AAEFAADB-4304-45AB-A03D-7EF5AD42734E}" srcOrd="0" destOrd="0" presId="urn:microsoft.com/office/officeart/2005/8/layout/vList5"/>
    <dgm:cxn modelId="{B4DC754C-89E7-4C9C-91AA-AFBE4118E4F1}" srcId="{75EC0C4D-BA13-467C-839A-1E646A619055}" destId="{3257A68A-FB8F-4B2C-AD68-57448913BDF7}" srcOrd="2" destOrd="0" parTransId="{5D9DCA05-3753-4CD9-B9B3-A75BE25E385F}" sibTransId="{D77D8F05-733A-4331-9EB4-EC43FBD1208E}"/>
    <dgm:cxn modelId="{73E7A194-48AD-4809-958A-19DF3B9A0E81}" type="presOf" srcId="{3218C044-3C78-4872-91A8-DD5334C7725C}" destId="{C0FFE76B-3ECB-4AFE-BB30-B386C2CEB408}" srcOrd="0" destOrd="2" presId="urn:microsoft.com/office/officeart/2005/8/layout/vList5"/>
    <dgm:cxn modelId="{DA7961A8-EB9D-4043-9517-E8CC7BDA8572}" type="presOf" srcId="{A7FDF9F4-543A-4906-B6F6-DA3147A3E163}" destId="{33275248-E1D6-4599-960D-1A9C33B77681}" srcOrd="0" destOrd="0" presId="urn:microsoft.com/office/officeart/2005/8/layout/vList5"/>
    <dgm:cxn modelId="{528F140D-A942-472C-AD5D-19C12B1B13CC}" srcId="{E873856F-4A5F-4007-97E6-7424E05D6C7E}" destId="{A7FDF9F4-543A-4906-B6F6-DA3147A3E163}" srcOrd="0" destOrd="0" parTransId="{47E7267D-BB1A-4E84-B233-480B4D4A8377}" sibTransId="{1D1BE402-0E7F-4229-8EA8-046946ADEBBE}"/>
    <dgm:cxn modelId="{FFDF3640-4A42-4D98-97C0-1717689ED3D0}" type="presOf" srcId="{BC06E62B-77DD-4D90-95D0-3A444D0B8864}" destId="{6AC705CC-85F9-43E3-B552-D56200B41687}" srcOrd="0" destOrd="0" presId="urn:microsoft.com/office/officeart/2005/8/layout/vList5"/>
    <dgm:cxn modelId="{7A2809B4-3725-4DB2-99B6-53F6DCA9A950}" type="presOf" srcId="{EF4DF937-DA7E-447D-A5C6-B98A159008D9}" destId="{2D180695-16F1-44F4-9554-7B05E1D11DE8}" srcOrd="0" destOrd="0" presId="urn:microsoft.com/office/officeart/2005/8/layout/vList5"/>
    <dgm:cxn modelId="{C88F0A89-7977-4F03-A7C4-B33EFED09BB5}" type="presOf" srcId="{31F73C85-56C6-4FF8-96FB-D314CC285D2D}" destId="{C0FFE76B-3ECB-4AFE-BB30-B386C2CEB408}" srcOrd="0" destOrd="1" presId="urn:microsoft.com/office/officeart/2005/8/layout/vList5"/>
    <dgm:cxn modelId="{14805F0A-7A13-4A35-878B-4D49E0EC5BDD}" type="presOf" srcId="{31BEE94F-B58B-4481-A957-7DF2AD420274}" destId="{C0FFE76B-3ECB-4AFE-BB30-B386C2CEB408}" srcOrd="0" destOrd="0" presId="urn:microsoft.com/office/officeart/2005/8/layout/vList5"/>
    <dgm:cxn modelId="{143C1A39-01ED-4AA3-AF19-C962755B9F56}" srcId="{E0328CDF-866D-4706-89C2-D69EEED50519}" destId="{EF4DF937-DA7E-447D-A5C6-B98A159008D9}" srcOrd="0" destOrd="0" parTransId="{E08E9725-7197-4CE1-AF61-FF4C330CF638}" sibTransId="{88D8B5BD-C81C-4DA7-B161-FF862E186F9A}"/>
    <dgm:cxn modelId="{681141F2-15C5-4EE5-AD33-0EB5E3359079}" type="presOf" srcId="{75EC0C4D-BA13-467C-839A-1E646A619055}" destId="{0FD56F77-2419-4C2E-A373-FD84C5C12C82}" srcOrd="0" destOrd="0" presId="urn:microsoft.com/office/officeart/2005/8/layout/vList5"/>
    <dgm:cxn modelId="{F421D7B4-2EF6-4211-83FA-66A1CA679B98}" srcId="{BC06E62B-77DD-4D90-95D0-3A444D0B8864}" destId="{5ED42F3E-CF78-4151-B9CF-46BE1D9C9B07}" srcOrd="3" destOrd="0" parTransId="{16F76EA6-2985-47F2-9F69-C9878496DD36}" sibTransId="{EAC2D1E2-DE0C-4ACD-ADB5-1A4057CB40D3}"/>
    <dgm:cxn modelId="{D1A280A9-6ED0-4B22-BA65-FA2D694FFB73}" srcId="{75EC0C4D-BA13-467C-839A-1E646A619055}" destId="{0E2E5EA6-D7BD-41BD-A871-2D1A816DA0F9}" srcOrd="1" destOrd="0" parTransId="{14E9CB51-E6D0-47D7-9C8F-7AB4724F2097}" sibTransId="{072CC1A1-1F5D-4E47-A2EC-BB1224F88241}"/>
    <dgm:cxn modelId="{05217B6B-A4F7-42F0-BF0C-455703E24DFB}" type="presOf" srcId="{2C61F5CF-85FE-47FC-A511-ECF9A4CE302B}" destId="{2D180695-16F1-44F4-9554-7B05E1D11DE8}" srcOrd="0" destOrd="2" presId="urn:microsoft.com/office/officeart/2005/8/layout/vList5"/>
    <dgm:cxn modelId="{79093BFA-00E7-4728-B8B9-599CFD8ED273}" type="presOf" srcId="{5ED42F3E-CF78-4151-B9CF-46BE1D9C9B07}" destId="{51AA90C2-0076-4B82-918D-65A0F99FE0BF}" srcOrd="0" destOrd="0" presId="urn:microsoft.com/office/officeart/2005/8/layout/vList5"/>
    <dgm:cxn modelId="{88BFBABF-5640-4CA7-A2DB-6121F10F2DF8}" srcId="{5ED42F3E-CF78-4151-B9CF-46BE1D9C9B07}" destId="{3218C044-3C78-4872-91A8-DD5334C7725C}" srcOrd="2" destOrd="0" parTransId="{CA8184B6-1B31-4FB7-B3A6-30891B93F1EE}" sibTransId="{8CEE8B89-3DEC-42B2-B2CE-3E92493738D2}"/>
    <dgm:cxn modelId="{B394A81C-8779-4EF9-BC2F-963AD7E6F46F}" type="presOf" srcId="{2FD27717-913D-41B7-914D-75FD5CAF1079}" destId="{33275248-E1D6-4599-960D-1A9C33B77681}" srcOrd="0" destOrd="1" presId="urn:microsoft.com/office/officeart/2005/8/layout/vList5"/>
    <dgm:cxn modelId="{5B6E9C0E-89A8-4AEF-8A35-FD6A12341359}" srcId="{BC06E62B-77DD-4D90-95D0-3A444D0B8864}" destId="{75EC0C4D-BA13-467C-839A-1E646A619055}" srcOrd="2" destOrd="0" parTransId="{62509AB8-6BCB-4E94-A4C9-41040471FAC6}" sibTransId="{0111D0DC-A5E1-4DB9-A506-334FEFA99035}"/>
    <dgm:cxn modelId="{65F67809-2654-4BFF-A93D-50F7009871ED}" srcId="{E873856F-4A5F-4007-97E6-7424E05D6C7E}" destId="{B770AE09-D31B-464D-A8AB-42C3E375056C}" srcOrd="2" destOrd="0" parTransId="{055C9D65-E573-4F10-BE42-04EC7F78FED3}" sibTransId="{A4304A54-2312-499D-A729-9650E4812FE4}"/>
    <dgm:cxn modelId="{462C5E7C-430E-41E5-B604-581E47C5D646}" type="presOf" srcId="{B770AE09-D31B-464D-A8AB-42C3E375056C}" destId="{33275248-E1D6-4599-960D-1A9C33B77681}" srcOrd="0" destOrd="2" presId="urn:microsoft.com/office/officeart/2005/8/layout/vList5"/>
    <dgm:cxn modelId="{B572C9AA-152A-4EC1-A779-3C66E29AE5A6}" srcId="{75EC0C4D-BA13-467C-839A-1E646A619055}" destId="{50D2218B-6074-42DC-9C20-C47358EC1461}" srcOrd="0" destOrd="0" parTransId="{18EB043C-8A72-46EA-86BD-F445D4A280BE}" sibTransId="{9480CB7A-1302-43F8-9C57-12D6FD973486}"/>
    <dgm:cxn modelId="{2C5235EF-A776-46DD-9DBB-45699037B7C1}" type="presOf" srcId="{E0328CDF-866D-4706-89C2-D69EEED50519}" destId="{52811B37-544D-4EEB-A884-A2181FAA15FD}" srcOrd="0" destOrd="0" presId="urn:microsoft.com/office/officeart/2005/8/layout/vList5"/>
    <dgm:cxn modelId="{F57240E6-9EE8-4536-AFED-48B16822B6FD}" srcId="{E873856F-4A5F-4007-97E6-7424E05D6C7E}" destId="{2FD27717-913D-41B7-914D-75FD5CAF1079}" srcOrd="1" destOrd="0" parTransId="{0BBBB185-87F7-4FCD-9500-12257BFB3E78}" sibTransId="{B948DDE6-7E6D-4EAF-BB5F-F3DE78307279}"/>
    <dgm:cxn modelId="{9FBF68D7-0151-414C-9091-FA69D45429CB}" srcId="{BC06E62B-77DD-4D90-95D0-3A444D0B8864}" destId="{E873856F-4A5F-4007-97E6-7424E05D6C7E}" srcOrd="1" destOrd="0" parTransId="{8FFEF4D5-A18F-4C73-8F23-4D2F070B095E}" sibTransId="{E395C289-4173-473F-8ED2-227B0864032A}"/>
    <dgm:cxn modelId="{ABB78601-706D-4247-8670-B17B6FDB91BF}" type="presParOf" srcId="{6AC705CC-85F9-43E3-B552-D56200B41687}" destId="{566C84DF-E484-4A25-A865-061DBB28FF80}" srcOrd="0" destOrd="0" presId="urn:microsoft.com/office/officeart/2005/8/layout/vList5"/>
    <dgm:cxn modelId="{2B19F391-ABB3-4651-AEEF-7E3C6EDC0E39}" type="presParOf" srcId="{566C84DF-E484-4A25-A865-061DBB28FF80}" destId="{52811B37-544D-4EEB-A884-A2181FAA15FD}" srcOrd="0" destOrd="0" presId="urn:microsoft.com/office/officeart/2005/8/layout/vList5"/>
    <dgm:cxn modelId="{647411E2-9CBD-45B6-A788-854C1B25D0E6}" type="presParOf" srcId="{566C84DF-E484-4A25-A865-061DBB28FF80}" destId="{2D180695-16F1-44F4-9554-7B05E1D11DE8}" srcOrd="1" destOrd="0" presId="urn:microsoft.com/office/officeart/2005/8/layout/vList5"/>
    <dgm:cxn modelId="{82289489-27FC-4A95-9352-B82AF7A27FC1}" type="presParOf" srcId="{6AC705CC-85F9-43E3-B552-D56200B41687}" destId="{AE9754C5-3515-4532-B1DC-1F54F1B69BA3}" srcOrd="1" destOrd="0" presId="urn:microsoft.com/office/officeart/2005/8/layout/vList5"/>
    <dgm:cxn modelId="{F757C3C5-D665-4F3E-A91B-0BFA7F95762A}" type="presParOf" srcId="{6AC705CC-85F9-43E3-B552-D56200B41687}" destId="{1FB99B4C-B9D8-4B92-8E38-361F8FFC468E}" srcOrd="2" destOrd="0" presId="urn:microsoft.com/office/officeart/2005/8/layout/vList5"/>
    <dgm:cxn modelId="{5B64FD22-0231-499F-85E2-1A514C4C51F4}" type="presParOf" srcId="{1FB99B4C-B9D8-4B92-8E38-361F8FFC468E}" destId="{AAEFAADB-4304-45AB-A03D-7EF5AD42734E}" srcOrd="0" destOrd="0" presId="urn:microsoft.com/office/officeart/2005/8/layout/vList5"/>
    <dgm:cxn modelId="{A4F8F76C-0EE7-4C9B-82BD-2E43A895C17E}" type="presParOf" srcId="{1FB99B4C-B9D8-4B92-8E38-361F8FFC468E}" destId="{33275248-E1D6-4599-960D-1A9C33B77681}" srcOrd="1" destOrd="0" presId="urn:microsoft.com/office/officeart/2005/8/layout/vList5"/>
    <dgm:cxn modelId="{399C9F05-5F6B-4C8D-8217-E1486BC70335}" type="presParOf" srcId="{6AC705CC-85F9-43E3-B552-D56200B41687}" destId="{1C1FB9DA-A580-4AE7-AFD2-2FD1822ED544}" srcOrd="3" destOrd="0" presId="urn:microsoft.com/office/officeart/2005/8/layout/vList5"/>
    <dgm:cxn modelId="{5D9C7BA3-4C0B-4FF3-B563-54FF2603B5E0}" type="presParOf" srcId="{6AC705CC-85F9-43E3-B552-D56200B41687}" destId="{87B6859C-3714-4B7F-AB5D-AAC60F49B96E}" srcOrd="4" destOrd="0" presId="urn:microsoft.com/office/officeart/2005/8/layout/vList5"/>
    <dgm:cxn modelId="{B7347A69-2D1F-4346-9858-B037E87B85C0}" type="presParOf" srcId="{87B6859C-3714-4B7F-AB5D-AAC60F49B96E}" destId="{0FD56F77-2419-4C2E-A373-FD84C5C12C82}" srcOrd="0" destOrd="0" presId="urn:microsoft.com/office/officeart/2005/8/layout/vList5"/>
    <dgm:cxn modelId="{49ACFD67-68E8-4009-B58A-FC075B45721C}" type="presParOf" srcId="{87B6859C-3714-4B7F-AB5D-AAC60F49B96E}" destId="{3FCC9CF3-4FBC-4F7E-BD86-0F115C969A15}" srcOrd="1" destOrd="0" presId="urn:microsoft.com/office/officeart/2005/8/layout/vList5"/>
    <dgm:cxn modelId="{A71437B6-B16E-4466-AA8F-C1A094C95272}" type="presParOf" srcId="{6AC705CC-85F9-43E3-B552-D56200B41687}" destId="{A1429512-8966-42CA-81ED-23F8BC60A667}" srcOrd="5" destOrd="0" presId="urn:microsoft.com/office/officeart/2005/8/layout/vList5"/>
    <dgm:cxn modelId="{841468E7-F42B-4234-99FB-1E102987BFB7}" type="presParOf" srcId="{6AC705CC-85F9-43E3-B552-D56200B41687}" destId="{EBAFEE43-6047-470E-8B58-B43B1541509B}" srcOrd="6" destOrd="0" presId="urn:microsoft.com/office/officeart/2005/8/layout/vList5"/>
    <dgm:cxn modelId="{F631F5EC-7E6A-4FD2-904C-77A375E6F259}" type="presParOf" srcId="{EBAFEE43-6047-470E-8B58-B43B1541509B}" destId="{51AA90C2-0076-4B82-918D-65A0F99FE0BF}" srcOrd="0" destOrd="0" presId="urn:microsoft.com/office/officeart/2005/8/layout/vList5"/>
    <dgm:cxn modelId="{37374EE5-0C19-440E-B36C-02C9236BCD33}" type="presParOf" srcId="{EBAFEE43-6047-470E-8B58-B43B1541509B}" destId="{C0FFE76B-3ECB-4AFE-BB30-B386C2CEB40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C67F2B-391E-43D3-A9E4-CADDA4B98BB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AD5CDA-E713-46A6-8113-77B14499644C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9.</a:t>
          </a:r>
        </a:p>
        <a:p>
          <a:r>
            <a:rPr lang="cs-CZ" sz="2400" dirty="0" smtClean="0">
              <a:latin typeface="Calibri" panose="020F0502020204030204" pitchFamily="34" charset="0"/>
            </a:rPr>
            <a:t> Kyrie,</a:t>
          </a:r>
        </a:p>
        <a:p>
          <a:r>
            <a:rPr lang="cs-CZ" sz="2400" dirty="0" smtClean="0">
              <a:latin typeface="Calibri" panose="020F0502020204030204" pitchFamily="34" charset="0"/>
            </a:rPr>
            <a:t> Gloria, </a:t>
          </a:r>
        </a:p>
        <a:p>
          <a:r>
            <a:rPr lang="cs-CZ" sz="2400" dirty="0" err="1" smtClean="0">
              <a:latin typeface="Calibri" panose="020F0502020204030204" pitchFamily="34" charset="0"/>
            </a:rPr>
            <a:t>Sanctus</a:t>
          </a:r>
          <a:r>
            <a:rPr lang="cs-CZ" sz="2400" dirty="0" smtClean="0">
              <a:latin typeface="Calibri" panose="020F0502020204030204" pitchFamily="34" charset="0"/>
            </a:rPr>
            <a:t>,</a:t>
          </a:r>
        </a:p>
        <a:p>
          <a:r>
            <a:rPr lang="cs-CZ" sz="2400" dirty="0" smtClean="0">
              <a:latin typeface="Calibri" panose="020F0502020204030204" pitchFamily="34" charset="0"/>
            </a:rPr>
            <a:t> </a:t>
          </a:r>
          <a:r>
            <a:rPr lang="cs-CZ" sz="2400" dirty="0" err="1" smtClean="0">
              <a:latin typeface="Calibri" panose="020F0502020204030204" pitchFamily="34" charset="0"/>
            </a:rPr>
            <a:t>Benedictus</a:t>
          </a:r>
          <a:r>
            <a:rPr lang="cs-CZ" sz="2400" dirty="0" smtClean="0">
              <a:latin typeface="Calibri" panose="020F0502020204030204" pitchFamily="34" charset="0"/>
            </a:rPr>
            <a:t>, </a:t>
          </a:r>
        </a:p>
        <a:p>
          <a:r>
            <a:rPr lang="cs-CZ" sz="2400" dirty="0" smtClean="0">
              <a:latin typeface="Calibri" panose="020F0502020204030204" pitchFamily="34" charset="0"/>
            </a:rPr>
            <a:t> Agnus Dei</a:t>
          </a:r>
        </a:p>
        <a:p>
          <a:r>
            <a:rPr lang="cs-CZ" sz="2400" dirty="0" smtClean="0">
              <a:latin typeface="Calibri" panose="020F0502020204030204" pitchFamily="34" charset="0"/>
            </a:rPr>
            <a:t> tvoří skladbu</a:t>
          </a:r>
          <a:endParaRPr lang="cs-CZ" sz="2400" dirty="0">
            <a:latin typeface="Calibri" panose="020F0502020204030204" pitchFamily="34" charset="0"/>
          </a:endParaRPr>
        </a:p>
      </dgm:t>
    </dgm:pt>
    <dgm:pt modelId="{5F82646B-B999-47E6-82F2-BEF623389861}" type="parTrans" cxnId="{1973C535-8AE1-4357-9964-C9AF5D8D2863}">
      <dgm:prSet/>
      <dgm:spPr/>
      <dgm:t>
        <a:bodyPr/>
        <a:lstStyle/>
        <a:p>
          <a:endParaRPr lang="cs-CZ"/>
        </a:p>
      </dgm:t>
    </dgm:pt>
    <dgm:pt modelId="{EA5D28B4-8121-4FFA-9060-DEBC226A8A4C}" type="sibTrans" cxnId="{1973C535-8AE1-4357-9964-C9AF5D8D2863}">
      <dgm:prSet/>
      <dgm:spPr/>
      <dgm:t>
        <a:bodyPr/>
        <a:lstStyle/>
        <a:p>
          <a:endParaRPr lang="cs-CZ"/>
        </a:p>
      </dgm:t>
    </dgm:pt>
    <dgm:pt modelId="{0B8CAE9B-3879-4323-BAF2-ACF507500CA7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a) </a:t>
          </a:r>
          <a:r>
            <a:rPr lang="cs-CZ" sz="2400" dirty="0" err="1" smtClean="0">
              <a:latin typeface="Calibri" panose="020F0502020204030204" pitchFamily="34" charset="0"/>
            </a:rPr>
            <a:t>Missa</a:t>
          </a:r>
          <a:r>
            <a:rPr lang="cs-CZ" sz="2400" dirty="0" smtClean="0">
              <a:latin typeface="Calibri" panose="020F0502020204030204" pitchFamily="34" charset="0"/>
            </a:rPr>
            <a:t> brevis Zdeňka Lukáše</a:t>
          </a:r>
          <a:endParaRPr lang="cs-CZ" sz="2400" dirty="0">
            <a:latin typeface="Calibri" panose="020F0502020204030204" pitchFamily="34" charset="0"/>
          </a:endParaRPr>
        </a:p>
      </dgm:t>
    </dgm:pt>
    <dgm:pt modelId="{043A33BC-44E4-4CB0-8CFA-AA8C37501F49}" type="parTrans" cxnId="{EAC5F77D-14D2-424B-B82C-D4FE8FC26455}">
      <dgm:prSet/>
      <dgm:spPr/>
      <dgm:t>
        <a:bodyPr/>
        <a:lstStyle/>
        <a:p>
          <a:endParaRPr lang="cs-CZ"/>
        </a:p>
      </dgm:t>
    </dgm:pt>
    <dgm:pt modelId="{38004736-E2A8-49CC-994D-6B7CEB6316A7}" type="sibTrans" cxnId="{EAC5F77D-14D2-424B-B82C-D4FE8FC26455}">
      <dgm:prSet/>
      <dgm:spPr/>
      <dgm:t>
        <a:bodyPr/>
        <a:lstStyle/>
        <a:p>
          <a:endParaRPr lang="cs-CZ"/>
        </a:p>
      </dgm:t>
    </dgm:pt>
    <dgm:pt modelId="{6194169C-D7B1-41F7-A14F-F9A521248B9F}">
      <dgm:prSet phldrT="[Text]" custT="1"/>
      <dgm:spPr/>
      <dgm:t>
        <a:bodyPr/>
        <a:lstStyle/>
        <a:p>
          <a:endParaRPr lang="cs-CZ" sz="2400" dirty="0" smtClean="0">
            <a:latin typeface="Calibri" panose="020F0502020204030204" pitchFamily="34" charset="0"/>
          </a:endParaRPr>
        </a:p>
        <a:p>
          <a:r>
            <a:rPr lang="cs-CZ" sz="2400" dirty="0" smtClean="0">
              <a:latin typeface="Calibri" panose="020F0502020204030204" pitchFamily="34" charset="0"/>
            </a:rPr>
            <a:t>10.</a:t>
          </a:r>
        </a:p>
        <a:p>
          <a:r>
            <a:rPr lang="cs-CZ" sz="2400" dirty="0" smtClean="0">
              <a:latin typeface="Calibri" panose="020F0502020204030204" pitchFamily="34" charset="0"/>
            </a:rPr>
            <a:t>Na </a:t>
          </a:r>
          <a:r>
            <a:rPr lang="pt-BR" sz="2400" dirty="0" smtClean="0">
              <a:latin typeface="Calibri" panose="020F0502020204030204" pitchFamily="34" charset="0"/>
            </a:rPr>
            <a:t>festivalu </a:t>
          </a:r>
          <a:endParaRPr lang="cs-CZ" sz="2400" dirty="0" smtClean="0">
            <a:latin typeface="Calibri" panose="020F0502020204030204" pitchFamily="34" charset="0"/>
          </a:endParaRPr>
        </a:p>
        <a:p>
          <a:r>
            <a:rPr lang="pt-BR" sz="2400" dirty="0" smtClean="0">
              <a:latin typeface="Calibri" panose="020F0502020204030204" pitchFamily="34" charset="0"/>
            </a:rPr>
            <a:t>Jaro se otvírá</a:t>
          </a:r>
          <a:r>
            <a:rPr lang="cs-CZ" sz="2400" dirty="0" smtClean="0">
              <a:latin typeface="Calibri" panose="020F0502020204030204" pitchFamily="34" charset="0"/>
            </a:rPr>
            <a:t> získal IUVENTUS  cenu, jejíž součástí byla skladba</a:t>
          </a:r>
        </a:p>
        <a:p>
          <a:r>
            <a:rPr lang="cs-CZ" sz="2400" dirty="0" err="1" smtClean="0">
              <a:latin typeface="Calibri" panose="020F0502020204030204" pitchFamily="34" charset="0"/>
            </a:rPr>
            <a:t>Alleluia</a:t>
          </a:r>
          <a:r>
            <a:rPr lang="cs-CZ" sz="2400" dirty="0" smtClean="0">
              <a:latin typeface="Calibri" panose="020F0502020204030204" pitchFamily="34" charset="0"/>
            </a:rPr>
            <a:t>,</a:t>
          </a:r>
        </a:p>
        <a:p>
          <a:r>
            <a:rPr lang="cs-CZ" sz="2400" dirty="0" smtClean="0">
              <a:latin typeface="Calibri" panose="020F0502020204030204" pitchFamily="34" charset="0"/>
            </a:rPr>
            <a:t>od skladatele</a:t>
          </a:r>
        </a:p>
        <a:p>
          <a:endParaRPr lang="cs-CZ" sz="2400" dirty="0" smtClean="0">
            <a:latin typeface="Calibri" panose="020F0502020204030204" pitchFamily="34" charset="0"/>
          </a:endParaRPr>
        </a:p>
      </dgm:t>
    </dgm:pt>
    <dgm:pt modelId="{CA57AF9C-7484-485F-95C7-3A44082DC53E}" type="parTrans" cxnId="{8F458899-F185-40F4-B065-B657BB72CACE}">
      <dgm:prSet/>
      <dgm:spPr/>
      <dgm:t>
        <a:bodyPr/>
        <a:lstStyle/>
        <a:p>
          <a:endParaRPr lang="cs-CZ"/>
        </a:p>
      </dgm:t>
    </dgm:pt>
    <dgm:pt modelId="{1D937CE8-8870-462F-981C-FE24D804D8A1}" type="sibTrans" cxnId="{8F458899-F185-40F4-B065-B657BB72CACE}">
      <dgm:prSet/>
      <dgm:spPr/>
      <dgm:t>
        <a:bodyPr/>
        <a:lstStyle/>
        <a:p>
          <a:endParaRPr lang="cs-CZ"/>
        </a:p>
      </dgm:t>
    </dgm:pt>
    <dgm:pt modelId="{93297592-6D3A-4D09-865F-C2342958C828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a) Petra </a:t>
          </a:r>
          <a:r>
            <a:rPr lang="cs-CZ" sz="2400" dirty="0" err="1" smtClean="0">
              <a:latin typeface="Calibri" panose="020F0502020204030204" pitchFamily="34" charset="0"/>
            </a:rPr>
            <a:t>Ebena</a:t>
          </a:r>
          <a:endParaRPr lang="cs-CZ" sz="2400" dirty="0">
            <a:latin typeface="Calibri" panose="020F0502020204030204" pitchFamily="34" charset="0"/>
          </a:endParaRPr>
        </a:p>
      </dgm:t>
    </dgm:pt>
    <dgm:pt modelId="{8BEE61C6-5378-47B6-A5AB-C4CA7ABDDAE7}" type="parTrans" cxnId="{6210BAF6-C764-4D86-8579-044B209D8316}">
      <dgm:prSet/>
      <dgm:spPr/>
      <dgm:t>
        <a:bodyPr/>
        <a:lstStyle/>
        <a:p>
          <a:endParaRPr lang="cs-CZ"/>
        </a:p>
      </dgm:t>
    </dgm:pt>
    <dgm:pt modelId="{D8BB5DE4-77FA-4CAB-B44A-CD68E1278DCB}" type="sibTrans" cxnId="{6210BAF6-C764-4D86-8579-044B209D8316}">
      <dgm:prSet/>
      <dgm:spPr/>
      <dgm:t>
        <a:bodyPr/>
        <a:lstStyle/>
        <a:p>
          <a:endParaRPr lang="cs-CZ"/>
        </a:p>
      </dgm:t>
    </dgm:pt>
    <dgm:pt modelId="{2888EAC2-A8B4-45C6-A003-D463C7428930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b) Requiem Zdeňka Lukáše</a:t>
          </a:r>
          <a:endParaRPr lang="cs-CZ" sz="2400" dirty="0">
            <a:latin typeface="Calibri" panose="020F0502020204030204" pitchFamily="34" charset="0"/>
          </a:endParaRPr>
        </a:p>
      </dgm:t>
    </dgm:pt>
    <dgm:pt modelId="{59F83F92-50CD-4765-850C-C93D90ECCD9F}" type="parTrans" cxnId="{000E5FEB-C45C-483C-9312-1DC864EE5405}">
      <dgm:prSet/>
      <dgm:spPr/>
      <dgm:t>
        <a:bodyPr/>
        <a:lstStyle/>
        <a:p>
          <a:endParaRPr lang="cs-CZ"/>
        </a:p>
      </dgm:t>
    </dgm:pt>
    <dgm:pt modelId="{CB740FBC-0C1A-44C5-86B1-5042654DB48A}" type="sibTrans" cxnId="{000E5FEB-C45C-483C-9312-1DC864EE5405}">
      <dgm:prSet/>
      <dgm:spPr/>
      <dgm:t>
        <a:bodyPr/>
        <a:lstStyle/>
        <a:p>
          <a:endParaRPr lang="cs-CZ"/>
        </a:p>
      </dgm:t>
    </dgm:pt>
    <dgm:pt modelId="{32FB1AF2-BA28-4687-AE05-11BE6F3B8039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c) Truvérská mše Petra </a:t>
          </a:r>
          <a:r>
            <a:rPr lang="cs-CZ" sz="2400" dirty="0" err="1" smtClean="0">
              <a:latin typeface="Calibri" panose="020F0502020204030204" pitchFamily="34" charset="0"/>
            </a:rPr>
            <a:t>Ebena</a:t>
          </a:r>
          <a:endParaRPr lang="cs-CZ" sz="2400" dirty="0">
            <a:latin typeface="Calibri" panose="020F0502020204030204" pitchFamily="34" charset="0"/>
          </a:endParaRPr>
        </a:p>
      </dgm:t>
    </dgm:pt>
    <dgm:pt modelId="{8CFF4026-883E-45C4-AA18-1F4B8BB7E17A}" type="parTrans" cxnId="{CEAE8F31-63C4-48A2-BFA1-90D546563043}">
      <dgm:prSet/>
      <dgm:spPr/>
      <dgm:t>
        <a:bodyPr/>
        <a:lstStyle/>
        <a:p>
          <a:endParaRPr lang="cs-CZ"/>
        </a:p>
      </dgm:t>
    </dgm:pt>
    <dgm:pt modelId="{8E461B50-0485-4C26-9B97-C34070BC6238}" type="sibTrans" cxnId="{CEAE8F31-63C4-48A2-BFA1-90D546563043}">
      <dgm:prSet/>
      <dgm:spPr/>
      <dgm:t>
        <a:bodyPr/>
        <a:lstStyle/>
        <a:p>
          <a:endParaRPr lang="cs-CZ"/>
        </a:p>
      </dgm:t>
    </dgm:pt>
    <dgm:pt modelId="{029461A5-0A37-4DD7-A47D-1B98EC1572EB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b) Ilji Hurníka</a:t>
          </a:r>
          <a:endParaRPr lang="cs-CZ" sz="2400" dirty="0">
            <a:latin typeface="Calibri" panose="020F0502020204030204" pitchFamily="34" charset="0"/>
          </a:endParaRPr>
        </a:p>
      </dgm:t>
    </dgm:pt>
    <dgm:pt modelId="{9D222761-C7BF-46F8-A8B9-0DB12AE15A1F}" type="parTrans" cxnId="{76BFA3E6-4CCE-4CDB-947D-65C625784CD2}">
      <dgm:prSet/>
      <dgm:spPr/>
      <dgm:t>
        <a:bodyPr/>
        <a:lstStyle/>
        <a:p>
          <a:endParaRPr lang="cs-CZ"/>
        </a:p>
      </dgm:t>
    </dgm:pt>
    <dgm:pt modelId="{1AB6332A-4386-4A9A-A738-0E8038249B69}" type="sibTrans" cxnId="{76BFA3E6-4CCE-4CDB-947D-65C625784CD2}">
      <dgm:prSet/>
      <dgm:spPr/>
      <dgm:t>
        <a:bodyPr/>
        <a:lstStyle/>
        <a:p>
          <a:endParaRPr lang="cs-CZ"/>
        </a:p>
      </dgm:t>
    </dgm:pt>
    <dgm:pt modelId="{5A6362DC-183C-4605-9C5A-110230BB6176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2400" dirty="0" smtClean="0">
              <a:latin typeface="Calibri" panose="020F0502020204030204" pitchFamily="34" charset="0"/>
            </a:rPr>
            <a:t>c) Zdeňka Lukáše</a:t>
          </a:r>
          <a:endParaRPr lang="cs-CZ" sz="2400" dirty="0">
            <a:latin typeface="Calibri" panose="020F0502020204030204" pitchFamily="34" charset="0"/>
          </a:endParaRPr>
        </a:p>
      </dgm:t>
    </dgm:pt>
    <dgm:pt modelId="{540508EA-623E-4A48-ABAF-31227E0C77B8}" type="parTrans" cxnId="{81694CEA-CB4A-4980-A2DA-C582F9214E20}">
      <dgm:prSet/>
      <dgm:spPr/>
      <dgm:t>
        <a:bodyPr/>
        <a:lstStyle/>
        <a:p>
          <a:endParaRPr lang="cs-CZ"/>
        </a:p>
      </dgm:t>
    </dgm:pt>
    <dgm:pt modelId="{4B12E6E7-960C-4CB9-BE1D-16429303D847}" type="sibTrans" cxnId="{81694CEA-CB4A-4980-A2DA-C582F9214E20}">
      <dgm:prSet/>
      <dgm:spPr/>
      <dgm:t>
        <a:bodyPr/>
        <a:lstStyle/>
        <a:p>
          <a:endParaRPr lang="cs-CZ"/>
        </a:p>
      </dgm:t>
    </dgm:pt>
    <dgm:pt modelId="{7639F1A6-1B1C-419D-9125-E9470B238087}" type="pres">
      <dgm:prSet presAssocID="{A2C67F2B-391E-43D3-A9E4-CADDA4B98BB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B9A840-3E0B-4889-B4E9-C8D6EC14FEF1}" type="pres">
      <dgm:prSet presAssocID="{00AD5CDA-E713-46A6-8113-77B14499644C}" presName="linNode" presStyleCnt="0"/>
      <dgm:spPr/>
    </dgm:pt>
    <dgm:pt modelId="{ED022365-C02B-47E3-A47E-C7FCBDB4F5DB}" type="pres">
      <dgm:prSet presAssocID="{00AD5CDA-E713-46A6-8113-77B14499644C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02CA86-A6A1-4FD2-BDFB-97CEE6743CA8}" type="pres">
      <dgm:prSet presAssocID="{00AD5CDA-E713-46A6-8113-77B14499644C}" presName="descendantText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5DF8C9-1B2E-4FC4-80A3-C9AD2CB51DD9}" type="pres">
      <dgm:prSet presAssocID="{EA5D28B4-8121-4FFA-9060-DEBC226A8A4C}" presName="sp" presStyleCnt="0"/>
      <dgm:spPr/>
    </dgm:pt>
    <dgm:pt modelId="{B5DFDC52-0F57-48C1-8EAD-A57BC0408031}" type="pres">
      <dgm:prSet presAssocID="{6194169C-D7B1-41F7-A14F-F9A521248B9F}" presName="linNode" presStyleCnt="0"/>
      <dgm:spPr/>
    </dgm:pt>
    <dgm:pt modelId="{5C6169FF-20A6-4CBB-BFDD-FCDED8B7E48B}" type="pres">
      <dgm:prSet presAssocID="{6194169C-D7B1-41F7-A14F-F9A521248B9F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0E09F4-01FA-45E2-9FA4-B1B965AE18D5}" type="pres">
      <dgm:prSet presAssocID="{6194169C-D7B1-41F7-A14F-F9A521248B9F}" presName="descendantText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CD73D9-0FDB-401F-BD5A-DCDF1118ADA5}" type="presOf" srcId="{2888EAC2-A8B4-45C6-A003-D463C7428930}" destId="{8C02CA86-A6A1-4FD2-BDFB-97CEE6743CA8}" srcOrd="0" destOrd="1" presId="urn:microsoft.com/office/officeart/2005/8/layout/vList5"/>
    <dgm:cxn modelId="{8F458899-F185-40F4-B065-B657BB72CACE}" srcId="{A2C67F2B-391E-43D3-A9E4-CADDA4B98BB4}" destId="{6194169C-D7B1-41F7-A14F-F9A521248B9F}" srcOrd="1" destOrd="0" parTransId="{CA57AF9C-7484-485F-95C7-3A44082DC53E}" sibTransId="{1D937CE8-8870-462F-981C-FE24D804D8A1}"/>
    <dgm:cxn modelId="{2E366C9C-10F0-42FC-8144-CA175C4D6954}" type="presOf" srcId="{00AD5CDA-E713-46A6-8113-77B14499644C}" destId="{ED022365-C02B-47E3-A47E-C7FCBDB4F5DB}" srcOrd="0" destOrd="0" presId="urn:microsoft.com/office/officeart/2005/8/layout/vList5"/>
    <dgm:cxn modelId="{1973C535-8AE1-4357-9964-C9AF5D8D2863}" srcId="{A2C67F2B-391E-43D3-A9E4-CADDA4B98BB4}" destId="{00AD5CDA-E713-46A6-8113-77B14499644C}" srcOrd="0" destOrd="0" parTransId="{5F82646B-B999-47E6-82F2-BEF623389861}" sibTransId="{EA5D28B4-8121-4FFA-9060-DEBC226A8A4C}"/>
    <dgm:cxn modelId="{6025337F-DD4E-499D-ACDA-9A807D4F9F3D}" type="presOf" srcId="{93297592-6D3A-4D09-865F-C2342958C828}" destId="{B80E09F4-01FA-45E2-9FA4-B1B965AE18D5}" srcOrd="0" destOrd="0" presId="urn:microsoft.com/office/officeart/2005/8/layout/vList5"/>
    <dgm:cxn modelId="{EAC5F77D-14D2-424B-B82C-D4FE8FC26455}" srcId="{00AD5CDA-E713-46A6-8113-77B14499644C}" destId="{0B8CAE9B-3879-4323-BAF2-ACF507500CA7}" srcOrd="0" destOrd="0" parTransId="{043A33BC-44E4-4CB0-8CFA-AA8C37501F49}" sibTransId="{38004736-E2A8-49CC-994D-6B7CEB6316A7}"/>
    <dgm:cxn modelId="{03E0EE83-AB2A-4ECD-A5C6-2D38D2EE2566}" type="presOf" srcId="{A2C67F2B-391E-43D3-A9E4-CADDA4B98BB4}" destId="{7639F1A6-1B1C-419D-9125-E9470B238087}" srcOrd="0" destOrd="0" presId="urn:microsoft.com/office/officeart/2005/8/layout/vList5"/>
    <dgm:cxn modelId="{6210BAF6-C764-4D86-8579-044B209D8316}" srcId="{6194169C-D7B1-41F7-A14F-F9A521248B9F}" destId="{93297592-6D3A-4D09-865F-C2342958C828}" srcOrd="0" destOrd="0" parTransId="{8BEE61C6-5378-47B6-A5AB-C4CA7ABDDAE7}" sibTransId="{D8BB5DE4-77FA-4CAB-B44A-CD68E1278DCB}"/>
    <dgm:cxn modelId="{CEAE8F31-63C4-48A2-BFA1-90D546563043}" srcId="{00AD5CDA-E713-46A6-8113-77B14499644C}" destId="{32FB1AF2-BA28-4687-AE05-11BE6F3B8039}" srcOrd="2" destOrd="0" parTransId="{8CFF4026-883E-45C4-AA18-1F4B8BB7E17A}" sibTransId="{8E461B50-0485-4C26-9B97-C34070BC6238}"/>
    <dgm:cxn modelId="{000E5FEB-C45C-483C-9312-1DC864EE5405}" srcId="{00AD5CDA-E713-46A6-8113-77B14499644C}" destId="{2888EAC2-A8B4-45C6-A003-D463C7428930}" srcOrd="1" destOrd="0" parTransId="{59F83F92-50CD-4765-850C-C93D90ECCD9F}" sibTransId="{CB740FBC-0C1A-44C5-86B1-5042654DB48A}"/>
    <dgm:cxn modelId="{671E5EDE-ABB4-4DCC-88FC-A9D9BCE5C391}" type="presOf" srcId="{6194169C-D7B1-41F7-A14F-F9A521248B9F}" destId="{5C6169FF-20A6-4CBB-BFDD-FCDED8B7E48B}" srcOrd="0" destOrd="0" presId="urn:microsoft.com/office/officeart/2005/8/layout/vList5"/>
    <dgm:cxn modelId="{312A0AB0-487E-4976-865A-9FC95C33C375}" type="presOf" srcId="{0B8CAE9B-3879-4323-BAF2-ACF507500CA7}" destId="{8C02CA86-A6A1-4FD2-BDFB-97CEE6743CA8}" srcOrd="0" destOrd="0" presId="urn:microsoft.com/office/officeart/2005/8/layout/vList5"/>
    <dgm:cxn modelId="{76BFA3E6-4CCE-4CDB-947D-65C625784CD2}" srcId="{6194169C-D7B1-41F7-A14F-F9A521248B9F}" destId="{029461A5-0A37-4DD7-A47D-1B98EC1572EB}" srcOrd="1" destOrd="0" parTransId="{9D222761-C7BF-46F8-A8B9-0DB12AE15A1F}" sibTransId="{1AB6332A-4386-4A9A-A738-0E8038249B69}"/>
    <dgm:cxn modelId="{81694CEA-CB4A-4980-A2DA-C582F9214E20}" srcId="{6194169C-D7B1-41F7-A14F-F9A521248B9F}" destId="{5A6362DC-183C-4605-9C5A-110230BB6176}" srcOrd="2" destOrd="0" parTransId="{540508EA-623E-4A48-ABAF-31227E0C77B8}" sibTransId="{4B12E6E7-960C-4CB9-BE1D-16429303D847}"/>
    <dgm:cxn modelId="{1520D4EF-B542-4F6D-BC33-F7A65AC6B169}" type="presOf" srcId="{029461A5-0A37-4DD7-A47D-1B98EC1572EB}" destId="{B80E09F4-01FA-45E2-9FA4-B1B965AE18D5}" srcOrd="0" destOrd="1" presId="urn:microsoft.com/office/officeart/2005/8/layout/vList5"/>
    <dgm:cxn modelId="{F33B4B58-6513-4F8A-809E-FC77C6F14033}" type="presOf" srcId="{32FB1AF2-BA28-4687-AE05-11BE6F3B8039}" destId="{8C02CA86-A6A1-4FD2-BDFB-97CEE6743CA8}" srcOrd="0" destOrd="2" presId="urn:microsoft.com/office/officeart/2005/8/layout/vList5"/>
    <dgm:cxn modelId="{9FA8FC71-CF50-499D-9226-2CC2D1FC8371}" type="presOf" srcId="{5A6362DC-183C-4605-9C5A-110230BB6176}" destId="{B80E09F4-01FA-45E2-9FA4-B1B965AE18D5}" srcOrd="0" destOrd="2" presId="urn:microsoft.com/office/officeart/2005/8/layout/vList5"/>
    <dgm:cxn modelId="{698824BE-6AC0-4A42-BB15-E56903394A03}" type="presParOf" srcId="{7639F1A6-1B1C-419D-9125-E9470B238087}" destId="{A4B9A840-3E0B-4889-B4E9-C8D6EC14FEF1}" srcOrd="0" destOrd="0" presId="urn:microsoft.com/office/officeart/2005/8/layout/vList5"/>
    <dgm:cxn modelId="{D4624F4E-029A-48D1-8E5A-637D953940F8}" type="presParOf" srcId="{A4B9A840-3E0B-4889-B4E9-C8D6EC14FEF1}" destId="{ED022365-C02B-47E3-A47E-C7FCBDB4F5DB}" srcOrd="0" destOrd="0" presId="urn:microsoft.com/office/officeart/2005/8/layout/vList5"/>
    <dgm:cxn modelId="{0F46A909-F013-42CB-B3DC-22118DE24325}" type="presParOf" srcId="{A4B9A840-3E0B-4889-B4E9-C8D6EC14FEF1}" destId="{8C02CA86-A6A1-4FD2-BDFB-97CEE6743CA8}" srcOrd="1" destOrd="0" presId="urn:microsoft.com/office/officeart/2005/8/layout/vList5"/>
    <dgm:cxn modelId="{55912948-2ED2-4EED-84F8-99FFB537570D}" type="presParOf" srcId="{7639F1A6-1B1C-419D-9125-E9470B238087}" destId="{A75DF8C9-1B2E-4FC4-80A3-C9AD2CB51DD9}" srcOrd="1" destOrd="0" presId="urn:microsoft.com/office/officeart/2005/8/layout/vList5"/>
    <dgm:cxn modelId="{C54E7C2D-4795-4823-82AF-65068C98B453}" type="presParOf" srcId="{7639F1A6-1B1C-419D-9125-E9470B238087}" destId="{B5DFDC52-0F57-48C1-8EAD-A57BC0408031}" srcOrd="2" destOrd="0" presId="urn:microsoft.com/office/officeart/2005/8/layout/vList5"/>
    <dgm:cxn modelId="{40029103-9510-4F95-A7DA-26CF5CD7A909}" type="presParOf" srcId="{B5DFDC52-0F57-48C1-8EAD-A57BC0408031}" destId="{5C6169FF-20A6-4CBB-BFDD-FCDED8B7E48B}" srcOrd="0" destOrd="0" presId="urn:microsoft.com/office/officeart/2005/8/layout/vList5"/>
    <dgm:cxn modelId="{DA48A202-9415-4C35-9D33-CDF41A4C72D8}" type="presParOf" srcId="{B5DFDC52-0F57-48C1-8EAD-A57BC0408031}" destId="{B80E09F4-01FA-45E2-9FA4-B1B965AE18D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180695-16F1-44F4-9554-7B05E1D11DE8}">
      <dsp:nvSpPr>
        <dsp:cNvPr id="0" name=""/>
        <dsp:cNvSpPr/>
      </dsp:nvSpPr>
      <dsp:spPr>
        <a:xfrm rot="5400000">
          <a:off x="5564266" y="-2106651"/>
          <a:ext cx="1307306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Petr Eben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Jiří </a:t>
          </a:r>
          <a:r>
            <a:rPr lang="cs-CZ" sz="2400" kern="1200" dirty="0" err="1" smtClean="0">
              <a:latin typeface="Calibri" panose="020F0502020204030204" pitchFamily="34" charset="0"/>
            </a:rPr>
            <a:t>Laburda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Milan Uherek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291840" y="229592"/>
        <a:ext cx="5788343" cy="1179672"/>
      </dsp:txXfrm>
    </dsp:sp>
    <dsp:sp modelId="{52811B37-544D-4EEB-A884-A2181FAA15FD}">
      <dsp:nvSpPr>
        <dsp:cNvPr id="0" name=""/>
        <dsp:cNvSpPr/>
      </dsp:nvSpPr>
      <dsp:spPr>
        <a:xfrm>
          <a:off x="0" y="2362"/>
          <a:ext cx="3291840" cy="16341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1.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Prezident Festivalu amatérských pěveckých sborů ve Svitavách byl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79772" y="82134"/>
        <a:ext cx="3132296" cy="1474588"/>
      </dsp:txXfrm>
    </dsp:sp>
    <dsp:sp modelId="{33275248-E1D6-4599-960D-1A9C33B77681}">
      <dsp:nvSpPr>
        <dsp:cNvPr id="0" name=""/>
        <dsp:cNvSpPr/>
      </dsp:nvSpPr>
      <dsp:spPr>
        <a:xfrm rot="5400000">
          <a:off x="5957637" y="100875"/>
          <a:ext cx="1350447" cy="501777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Milan Uherek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Miroslav </a:t>
          </a:r>
          <a:r>
            <a:rPr lang="cs-CZ" sz="2400" kern="1200" dirty="0" err="1" smtClean="0">
              <a:latin typeface="Calibri" panose="020F0502020204030204" pitchFamily="34" charset="0"/>
            </a:rPr>
            <a:t>Raichl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Zdeněk Lukáš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4123976" y="2000460"/>
        <a:ext cx="4951847" cy="1218601"/>
      </dsp:txXfrm>
    </dsp:sp>
    <dsp:sp modelId="{AAEFAADB-4304-45AB-A03D-7EF5AD42734E}">
      <dsp:nvSpPr>
        <dsp:cNvPr id="0" name=""/>
        <dsp:cNvSpPr/>
      </dsp:nvSpPr>
      <dsp:spPr>
        <a:xfrm>
          <a:off x="0" y="1718201"/>
          <a:ext cx="4123976" cy="17831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2.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Sbormistr  libereckého </a:t>
          </a:r>
          <a:r>
            <a:rPr lang="cs-CZ" sz="2400" kern="1200" dirty="0" err="1" smtClean="0">
              <a:latin typeface="Calibri" panose="020F0502020204030204" pitchFamily="34" charset="0"/>
            </a:rPr>
            <a:t>Severáčku</a:t>
          </a:r>
          <a:r>
            <a:rPr lang="cs-CZ" sz="2400" kern="1200" dirty="0" smtClean="0">
              <a:latin typeface="Calibri" panose="020F0502020204030204" pitchFamily="34" charset="0"/>
            </a:rPr>
            <a:t> a porotce na  celonárodní přehlídce DPS ve Svitavách v roce ? byl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87045" y="1805246"/>
        <a:ext cx="3949886" cy="1609026"/>
      </dsp:txXfrm>
    </dsp:sp>
    <dsp:sp modelId="{3FCC9CF3-4FBC-4F7E-BD86-0F115C969A15}">
      <dsp:nvSpPr>
        <dsp:cNvPr id="0" name=""/>
        <dsp:cNvSpPr/>
      </dsp:nvSpPr>
      <dsp:spPr>
        <a:xfrm rot="5400000">
          <a:off x="5564266" y="1435331"/>
          <a:ext cx="1307306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Otmar Mácha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Ilja Hurník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Petr Eben 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291840" y="3771575"/>
        <a:ext cx="5788343" cy="1179672"/>
      </dsp:txXfrm>
    </dsp:sp>
    <dsp:sp modelId="{0FD56F77-2419-4C2E-A373-FD84C5C12C82}">
      <dsp:nvSpPr>
        <dsp:cNvPr id="0" name=""/>
        <dsp:cNvSpPr/>
      </dsp:nvSpPr>
      <dsp:spPr>
        <a:xfrm>
          <a:off x="4389" y="3613452"/>
          <a:ext cx="3291840" cy="15567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3.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Titul rytíř umění a písemnictví ve Francii získal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80384" y="3689447"/>
        <a:ext cx="3139850" cy="1404782"/>
      </dsp:txXfrm>
    </dsp:sp>
    <dsp:sp modelId="{C0FFE76B-3ECB-4AFE-BB30-B386C2CEB408}">
      <dsp:nvSpPr>
        <dsp:cNvPr id="0" name=""/>
        <dsp:cNvSpPr/>
      </dsp:nvSpPr>
      <dsp:spPr>
        <a:xfrm rot="5400000">
          <a:off x="5564266" y="3112491"/>
          <a:ext cx="1307306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Petr Eben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Zdeněk Lukáš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</a:t>
          </a:r>
          <a:r>
            <a:rPr lang="cs-CZ" sz="2400" kern="1200" dirty="0" err="1" smtClean="0">
              <a:latin typeface="Calibri" panose="020F0502020204030204" pitchFamily="34" charset="0"/>
            </a:rPr>
            <a:t>Otmatr</a:t>
          </a:r>
          <a:r>
            <a:rPr lang="cs-CZ" sz="2400" kern="1200" dirty="0" smtClean="0">
              <a:latin typeface="Calibri" panose="020F0502020204030204" pitchFamily="34" charset="0"/>
            </a:rPr>
            <a:t> </a:t>
          </a:r>
          <a:r>
            <a:rPr lang="cs-CZ" sz="2400" kern="1200" dirty="0" err="1" smtClean="0">
              <a:latin typeface="Calibri" panose="020F0502020204030204" pitchFamily="34" charset="0"/>
            </a:rPr>
            <a:t>Máha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291840" y="5448735"/>
        <a:ext cx="5788343" cy="1179672"/>
      </dsp:txXfrm>
    </dsp:sp>
    <dsp:sp modelId="{51AA90C2-0076-4B82-918D-65A0F99FE0BF}">
      <dsp:nvSpPr>
        <dsp:cNvPr id="0" name=""/>
        <dsp:cNvSpPr/>
      </dsp:nvSpPr>
      <dsp:spPr>
        <a:xfrm>
          <a:off x="0" y="5221504"/>
          <a:ext cx="3291840" cy="16341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4.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Nejoblíbenějším sborovým  skladatelem 20. století je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79772" y="5301276"/>
        <a:ext cx="3132296" cy="14745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180695-16F1-44F4-9554-7B05E1D11DE8}">
      <dsp:nvSpPr>
        <dsp:cNvPr id="0" name=""/>
        <dsp:cNvSpPr/>
      </dsp:nvSpPr>
      <dsp:spPr>
        <a:xfrm rot="5400000">
          <a:off x="5446395" y="-2149197"/>
          <a:ext cx="1543049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Sylvie Bodorová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Zdeněk Lukáš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Petr Eben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291840" y="80683"/>
        <a:ext cx="5776835" cy="1392399"/>
      </dsp:txXfrm>
    </dsp:sp>
    <dsp:sp modelId="{52811B37-544D-4EEB-A884-A2181FAA15FD}">
      <dsp:nvSpPr>
        <dsp:cNvPr id="0" name=""/>
        <dsp:cNvSpPr/>
      </dsp:nvSpPr>
      <dsp:spPr>
        <a:xfrm>
          <a:off x="0" y="55256"/>
          <a:ext cx="3291840" cy="14432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9.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Členem skladatelské skupiny </a:t>
          </a:r>
          <a:r>
            <a:rPr lang="cs-CZ" sz="2400" kern="1200" dirty="0" err="1" smtClean="0">
              <a:latin typeface="Calibri" panose="020F0502020204030204" pitchFamily="34" charset="0"/>
            </a:rPr>
            <a:t>Quattro</a:t>
          </a:r>
          <a:r>
            <a:rPr lang="cs-CZ" sz="2400" kern="1200" dirty="0" smtClean="0">
              <a:latin typeface="Calibri" panose="020F0502020204030204" pitchFamily="34" charset="0"/>
            </a:rPr>
            <a:t> není</a:t>
          </a:r>
        </a:p>
      </dsp:txBody>
      <dsp:txXfrm>
        <a:off x="70454" y="125710"/>
        <a:ext cx="3150932" cy="1302345"/>
      </dsp:txXfrm>
    </dsp:sp>
    <dsp:sp modelId="{33275248-E1D6-4599-960D-1A9C33B77681}">
      <dsp:nvSpPr>
        <dsp:cNvPr id="0" name=""/>
        <dsp:cNvSpPr/>
      </dsp:nvSpPr>
      <dsp:spPr>
        <a:xfrm rot="5400000">
          <a:off x="5501304" y="-452556"/>
          <a:ext cx="1543049" cy="573785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Jiří </a:t>
          </a:r>
          <a:r>
            <a:rPr lang="cs-CZ" sz="2400" kern="1200" dirty="0" err="1" smtClean="0">
              <a:latin typeface="Calibri" panose="020F0502020204030204" pitchFamily="34" charset="0"/>
            </a:rPr>
            <a:t>Laburda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Miroslav </a:t>
          </a:r>
          <a:r>
            <a:rPr lang="cs-CZ" sz="2400" kern="1200" dirty="0" err="1" smtClean="0">
              <a:latin typeface="Calibri" panose="020F0502020204030204" pitchFamily="34" charset="0"/>
            </a:rPr>
            <a:t>Raichl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Otmar Mácha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403900" y="1720173"/>
        <a:ext cx="5662534" cy="1392399"/>
      </dsp:txXfrm>
    </dsp:sp>
    <dsp:sp modelId="{AAEFAADB-4304-45AB-A03D-7EF5AD42734E}">
      <dsp:nvSpPr>
        <dsp:cNvPr id="0" name=""/>
        <dsp:cNvSpPr/>
      </dsp:nvSpPr>
      <dsp:spPr>
        <a:xfrm>
          <a:off x="0" y="1746689"/>
          <a:ext cx="3403899" cy="13393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6.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Na konzervatoři v Pardubicích vyučoval</a:t>
          </a:r>
        </a:p>
      </dsp:txBody>
      <dsp:txXfrm>
        <a:off x="65383" y="1812072"/>
        <a:ext cx="3273133" cy="1208601"/>
      </dsp:txXfrm>
    </dsp:sp>
    <dsp:sp modelId="{3FCC9CF3-4FBC-4F7E-BD86-0F115C969A15}">
      <dsp:nvSpPr>
        <dsp:cNvPr id="0" name=""/>
        <dsp:cNvSpPr/>
      </dsp:nvSpPr>
      <dsp:spPr>
        <a:xfrm rot="5400000">
          <a:off x="5446395" y="1129784"/>
          <a:ext cx="1543049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Jiří </a:t>
          </a:r>
          <a:r>
            <a:rPr lang="cs-CZ" sz="2400" kern="1200" dirty="0" err="1" smtClean="0">
              <a:latin typeface="Calibri" panose="020F0502020204030204" pitchFamily="34" charset="0"/>
            </a:rPr>
            <a:t>Laburda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Ilja Hurník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Petr Eben 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291840" y="3359665"/>
        <a:ext cx="5776835" cy="1392399"/>
      </dsp:txXfrm>
    </dsp:sp>
    <dsp:sp modelId="{0FD56F77-2419-4C2E-A373-FD84C5C12C82}">
      <dsp:nvSpPr>
        <dsp:cNvPr id="0" name=""/>
        <dsp:cNvSpPr/>
      </dsp:nvSpPr>
      <dsp:spPr>
        <a:xfrm>
          <a:off x="4389" y="3454961"/>
          <a:ext cx="3291840" cy="12736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7.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Skladbu u  Karla Háby studoval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66563" y="3517135"/>
        <a:ext cx="3167492" cy="1149285"/>
      </dsp:txXfrm>
    </dsp:sp>
    <dsp:sp modelId="{C0FFE76B-3ECB-4AFE-BB30-B386C2CEB408}">
      <dsp:nvSpPr>
        <dsp:cNvPr id="0" name=""/>
        <dsp:cNvSpPr/>
      </dsp:nvSpPr>
      <dsp:spPr>
        <a:xfrm rot="5400000">
          <a:off x="5446395" y="2962155"/>
          <a:ext cx="1543049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Jiřího </a:t>
          </a:r>
          <a:r>
            <a:rPr lang="cs-CZ" sz="2400" kern="1200" dirty="0" err="1" smtClean="0">
              <a:latin typeface="Calibri" panose="020F0502020204030204" pitchFamily="34" charset="0"/>
            </a:rPr>
            <a:t>Laburdy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Zdeňka Lukáše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Petra </a:t>
          </a:r>
          <a:r>
            <a:rPr lang="cs-CZ" sz="2400" kern="1200" dirty="0" err="1" smtClean="0">
              <a:latin typeface="Calibri" panose="020F0502020204030204" pitchFamily="34" charset="0"/>
            </a:rPr>
            <a:t>Ebena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291840" y="5192036"/>
        <a:ext cx="5776835" cy="1392399"/>
      </dsp:txXfrm>
    </dsp:sp>
    <dsp:sp modelId="{51AA90C2-0076-4B82-918D-65A0F99FE0BF}">
      <dsp:nvSpPr>
        <dsp:cNvPr id="0" name=""/>
        <dsp:cNvSpPr/>
      </dsp:nvSpPr>
      <dsp:spPr>
        <a:xfrm>
          <a:off x="0" y="4923829"/>
          <a:ext cx="3291840" cy="19288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>
            <a:latin typeface="Calibri" panose="020F0502020204030204" pitchFamily="34" charset="0"/>
          </a:endParaRP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8.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Mezinárodní varhanní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soutěž v Opavě nese jeho jméno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>
            <a:latin typeface="Calibri" panose="020F0502020204030204" pitchFamily="34" charset="0"/>
          </a:endParaRPr>
        </a:p>
      </dsp:txBody>
      <dsp:txXfrm>
        <a:off x="94157" y="5017986"/>
        <a:ext cx="3103526" cy="17404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02CA86-A6A1-4FD2-BDFB-97CEE6743CA8}">
      <dsp:nvSpPr>
        <dsp:cNvPr id="0" name=""/>
        <dsp:cNvSpPr/>
      </dsp:nvSpPr>
      <dsp:spPr>
        <a:xfrm rot="5400000">
          <a:off x="4879806" y="-1253354"/>
          <a:ext cx="2676227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</a:t>
          </a:r>
          <a:r>
            <a:rPr lang="cs-CZ" sz="2400" kern="1200" dirty="0" err="1" smtClean="0">
              <a:latin typeface="Calibri" panose="020F0502020204030204" pitchFamily="34" charset="0"/>
            </a:rPr>
            <a:t>Missa</a:t>
          </a:r>
          <a:r>
            <a:rPr lang="cs-CZ" sz="2400" kern="1200" dirty="0" smtClean="0">
              <a:latin typeface="Calibri" panose="020F0502020204030204" pitchFamily="34" charset="0"/>
            </a:rPr>
            <a:t> brevis Zdeňka Lukáše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Requiem Zdeňka Lukáše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Truvérská mše Petra </a:t>
          </a:r>
          <a:r>
            <a:rPr lang="cs-CZ" sz="2400" kern="1200" dirty="0" err="1" smtClean="0">
              <a:latin typeface="Calibri" panose="020F0502020204030204" pitchFamily="34" charset="0"/>
            </a:rPr>
            <a:t>Ebena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291840" y="465255"/>
        <a:ext cx="5721517" cy="2414941"/>
      </dsp:txXfrm>
    </dsp:sp>
    <dsp:sp modelId="{ED022365-C02B-47E3-A47E-C7FCBDB4F5DB}">
      <dsp:nvSpPr>
        <dsp:cNvPr id="0" name=""/>
        <dsp:cNvSpPr/>
      </dsp:nvSpPr>
      <dsp:spPr>
        <a:xfrm>
          <a:off x="0" y="83"/>
          <a:ext cx="3291840" cy="33452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9.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 Kyrie,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 Gloria,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latin typeface="Calibri" panose="020F0502020204030204" pitchFamily="34" charset="0"/>
            </a:rPr>
            <a:t>Sanctus</a:t>
          </a:r>
          <a:r>
            <a:rPr lang="cs-CZ" sz="2400" kern="1200" dirty="0" smtClean="0">
              <a:latin typeface="Calibri" panose="020F0502020204030204" pitchFamily="34" charset="0"/>
            </a:rPr>
            <a:t>,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 </a:t>
          </a:r>
          <a:r>
            <a:rPr lang="cs-CZ" sz="2400" kern="1200" dirty="0" err="1" smtClean="0">
              <a:latin typeface="Calibri" panose="020F0502020204030204" pitchFamily="34" charset="0"/>
            </a:rPr>
            <a:t>Benedictus</a:t>
          </a:r>
          <a:r>
            <a:rPr lang="cs-CZ" sz="2400" kern="1200" dirty="0" smtClean="0">
              <a:latin typeface="Calibri" panose="020F0502020204030204" pitchFamily="34" charset="0"/>
            </a:rPr>
            <a:t>,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 Agnus Dei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 tvoří skladbu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160694" y="160777"/>
        <a:ext cx="2970452" cy="3023896"/>
      </dsp:txXfrm>
    </dsp:sp>
    <dsp:sp modelId="{B80E09F4-01FA-45E2-9FA4-B1B965AE18D5}">
      <dsp:nvSpPr>
        <dsp:cNvPr id="0" name=""/>
        <dsp:cNvSpPr/>
      </dsp:nvSpPr>
      <dsp:spPr>
        <a:xfrm rot="5400000">
          <a:off x="4879806" y="2259194"/>
          <a:ext cx="2676227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Petra </a:t>
          </a:r>
          <a:r>
            <a:rPr lang="cs-CZ" sz="2400" kern="1200" dirty="0" err="1" smtClean="0">
              <a:latin typeface="Calibri" panose="020F0502020204030204" pitchFamily="34" charset="0"/>
            </a:rPr>
            <a:t>Ebena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Ilji Hurníka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Zdeňka Lukáše</a:t>
          </a:r>
          <a:endParaRPr lang="cs-CZ" sz="2400" kern="1200" dirty="0">
            <a:latin typeface="Calibri" panose="020F0502020204030204" pitchFamily="34" charset="0"/>
          </a:endParaRPr>
        </a:p>
      </dsp:txBody>
      <dsp:txXfrm rot="-5400000">
        <a:off x="3291840" y="3977804"/>
        <a:ext cx="5721517" cy="2414941"/>
      </dsp:txXfrm>
    </dsp:sp>
    <dsp:sp modelId="{5C6169FF-20A6-4CBB-BFDD-FCDED8B7E48B}">
      <dsp:nvSpPr>
        <dsp:cNvPr id="0" name=""/>
        <dsp:cNvSpPr/>
      </dsp:nvSpPr>
      <dsp:spPr>
        <a:xfrm>
          <a:off x="0" y="3512632"/>
          <a:ext cx="3291840" cy="33452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>
            <a:latin typeface="Calibri" panose="020F0502020204030204" pitchFamily="34" charset="0"/>
          </a:endParaRP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10.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Na </a:t>
          </a:r>
          <a:r>
            <a:rPr lang="pt-BR" sz="2400" kern="1200" dirty="0" smtClean="0">
              <a:latin typeface="Calibri" panose="020F0502020204030204" pitchFamily="34" charset="0"/>
            </a:rPr>
            <a:t>festivalu </a:t>
          </a:r>
          <a:endParaRPr lang="cs-CZ" sz="2400" kern="1200" dirty="0" smtClean="0">
            <a:latin typeface="Calibri" panose="020F0502020204030204" pitchFamily="34" charset="0"/>
          </a:endParaRP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t-BR" sz="2400" kern="1200" dirty="0" smtClean="0">
              <a:latin typeface="Calibri" panose="020F0502020204030204" pitchFamily="34" charset="0"/>
            </a:rPr>
            <a:t>Jaro se otvírá</a:t>
          </a:r>
          <a:r>
            <a:rPr lang="cs-CZ" sz="2400" kern="1200" dirty="0" smtClean="0">
              <a:latin typeface="Calibri" panose="020F0502020204030204" pitchFamily="34" charset="0"/>
            </a:rPr>
            <a:t> získal IUVENTUS  cenu, jejíž součástí byla skladba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latin typeface="Calibri" panose="020F0502020204030204" pitchFamily="34" charset="0"/>
            </a:rPr>
            <a:t>Alleluia</a:t>
          </a:r>
          <a:r>
            <a:rPr lang="cs-CZ" sz="2400" kern="1200" dirty="0" smtClean="0">
              <a:latin typeface="Calibri" panose="020F0502020204030204" pitchFamily="34" charset="0"/>
            </a:rPr>
            <a:t>,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od skladatele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>
            <a:latin typeface="Calibri" panose="020F0502020204030204" pitchFamily="34" charset="0"/>
          </a:endParaRPr>
        </a:p>
      </dsp:txBody>
      <dsp:txXfrm>
        <a:off x="160694" y="3673326"/>
        <a:ext cx="2970452" cy="30238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4EEC9E-F15A-4273-A2CC-7DD870DAC107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680D1C-599A-403A-BF0B-F5622A5C9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371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Zdeněk Lukáš (21. srpen 1928 Praha – 13. červenec 2007[1]) byl český hudební skladatel. Patřil k nejhranějším a nejzpívanějším českým skladatelům vážné hudby 2. poloviny 20. století, je autorem více než 350 opusových skladeb.</a:t>
            </a:r>
          </a:p>
          <a:p>
            <a:endParaRPr lang="cs-CZ" dirty="0" smtClean="0"/>
          </a:p>
          <a:p>
            <a:r>
              <a:rPr lang="cs-CZ" dirty="0" smtClean="0"/>
              <a:t>Vystudoval pedagogiku a zpočátku také pracoval jako učitel. V letech 1953 - 1963 byl producentem stanice Českého rozhlasu v Plzni a sbormistrem sboru Česká píseň. Mezi lety 1962 a 1970 bral pravidelné hodiny skladby u profesora Miloslava Kabeláče. Byl silně ovlivněn lidovou hudbou a jeho tvorba se soustředí převážně na vokální hudbu. Od šedesátých let bylo jeho kompoziční přístup obohacen o některé avantgardní technické prvky. Jeho práce, které zahrnují sedm symfonií, několik oper, nespočet oratorií a kantát, jakož i desítky sborových skladeb, byly mnohokrát oceněny v zahraničí, např. jeho </a:t>
            </a:r>
            <a:r>
              <a:rPr lang="cs-CZ" dirty="0" err="1" smtClean="0"/>
              <a:t>Parabolae</a:t>
            </a:r>
            <a:r>
              <a:rPr lang="cs-CZ" dirty="0" smtClean="0"/>
              <a:t> </a:t>
            </a:r>
            <a:r>
              <a:rPr lang="cs-CZ" dirty="0" err="1" smtClean="0"/>
              <a:t>Salomonis</a:t>
            </a:r>
            <a:r>
              <a:rPr lang="cs-CZ" dirty="0" smtClean="0"/>
              <a:t> v roce 1965 na soutěží Ernest </a:t>
            </a:r>
            <a:r>
              <a:rPr lang="cs-CZ" dirty="0" err="1" smtClean="0"/>
              <a:t>Bloch</a:t>
            </a:r>
            <a:r>
              <a:rPr lang="cs-CZ" dirty="0" smtClean="0"/>
              <a:t> </a:t>
            </a:r>
            <a:r>
              <a:rPr lang="cs-CZ" dirty="0" err="1" smtClean="0"/>
              <a:t>Competition</a:t>
            </a:r>
            <a:r>
              <a:rPr lang="cs-CZ" dirty="0" smtClean="0"/>
              <a:t> v USA, </a:t>
            </a:r>
            <a:r>
              <a:rPr lang="cs-CZ" dirty="0" err="1" smtClean="0"/>
              <a:t>Versos</a:t>
            </a:r>
            <a:r>
              <a:rPr lang="cs-CZ" dirty="0" smtClean="0"/>
              <a:t> </a:t>
            </a:r>
            <a:r>
              <a:rPr lang="cs-CZ" dirty="0" err="1" smtClean="0"/>
              <a:t>d'amor</a:t>
            </a:r>
            <a:r>
              <a:rPr lang="cs-CZ" dirty="0" smtClean="0"/>
              <a:t> i de </a:t>
            </a:r>
            <a:r>
              <a:rPr lang="cs-CZ" dirty="0" err="1" smtClean="0"/>
              <a:t>comitat</a:t>
            </a:r>
            <a:r>
              <a:rPr lang="cs-CZ" dirty="0" smtClean="0"/>
              <a:t> v Barceloně v roce 1972, a jeho 5. symfonie roku 1973 na </a:t>
            </a:r>
            <a:r>
              <a:rPr lang="cs-CZ" dirty="0" err="1" smtClean="0"/>
              <a:t>Premio</a:t>
            </a:r>
            <a:r>
              <a:rPr lang="cs-CZ" dirty="0" smtClean="0"/>
              <a:t> </a:t>
            </a:r>
            <a:r>
              <a:rPr lang="cs-CZ" dirty="0" err="1" smtClean="0"/>
              <a:t>Città</a:t>
            </a:r>
            <a:r>
              <a:rPr lang="cs-CZ" dirty="0" smtClean="0"/>
              <a:t> di </a:t>
            </a:r>
            <a:r>
              <a:rPr lang="cs-CZ" dirty="0" err="1" smtClean="0"/>
              <a:t>Trieste</a:t>
            </a:r>
            <a:r>
              <a:rPr lang="cs-CZ" dirty="0" smtClean="0"/>
              <a:t>. Vedle kompoziční činnosti se věnoval i sbormistrovské práci doma i v zahraničí.</a:t>
            </a:r>
          </a:p>
          <a:p>
            <a:endParaRPr lang="cs-CZ" dirty="0" smtClean="0"/>
          </a:p>
          <a:p>
            <a:r>
              <a:rPr lang="cs-CZ" dirty="0" smtClean="0"/>
              <a:t>Roku 1996 stál Zdeněk Lukáš spolu se Sylvií Bodorovou, Lubošem Fišerem a Otmarem Máchou u zrodu skupiny autorů </a:t>
            </a:r>
            <a:r>
              <a:rPr lang="cs-CZ" dirty="0" err="1" smtClean="0"/>
              <a:t>Quattro</a:t>
            </a:r>
            <a:r>
              <a:rPr lang="cs-CZ" dirty="0" smtClean="0"/>
              <a:t>, z nichž každý patřil do jiné generace a reprezentoval rozdílnost rozvoje a uměleckého pokroku. Přestože se jejich tvorba často ubírala opačným směrem, sdíleli tito umělci stejnou ideu podstaty hudební skladby a její funkci ve společnosti a věřili, že umění je životně důležité jako „ekologie duše“. Čtveřice </a:t>
            </a:r>
            <a:r>
              <a:rPr lang="cs-CZ" dirty="0" err="1" smtClean="0"/>
              <a:t>Quattro</a:t>
            </a:r>
            <a:r>
              <a:rPr lang="cs-CZ" dirty="0" smtClean="0"/>
              <a:t> prezentovala svou hudbu na představeních předních umělců. Řídila se svým vlastním prohlášením a přáním pěstovat efektivní kontakt se svým obecenstvem. </a:t>
            </a:r>
            <a:r>
              <a:rPr lang="cs-CZ" dirty="0" err="1" smtClean="0"/>
              <a:t>Quattro</a:t>
            </a:r>
            <a:r>
              <a:rPr lang="cs-CZ" dirty="0" smtClean="0"/>
              <a:t> se věnovalo plně skladbě, a proto bylo schopno rychle odpovědět na každé inspirativní pověření. Jejich pokrok lze ilustrovat jejich účastí na festivalu Pražské jaro v roce 1997. Práce členů </a:t>
            </a:r>
            <a:r>
              <a:rPr lang="cs-CZ" dirty="0" err="1" smtClean="0"/>
              <a:t>Quattra</a:t>
            </a:r>
            <a:r>
              <a:rPr lang="cs-CZ" dirty="0" smtClean="0"/>
              <a:t> byly vydány na nahrávce Supraphon CD SU 3272-2 031 pod názvem Prague </a:t>
            </a:r>
            <a:r>
              <a:rPr lang="cs-CZ" dirty="0" err="1" smtClean="0"/>
              <a:t>Guitar</a:t>
            </a:r>
            <a:r>
              <a:rPr lang="cs-CZ" dirty="0" smtClean="0"/>
              <a:t> </a:t>
            </a:r>
            <a:r>
              <a:rPr lang="cs-CZ" dirty="0" err="1" smtClean="0"/>
              <a:t>Concertos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Tvorba[editovat zdroj]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680D1C-599A-403A-BF0B-F5622A5C9D2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3813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Ve své hudební tvorbě se zaměřoval na symfonické básně, opery, televizní baletní pohádky, písně i komorní skladby. Byl členem prestižní skladatelské skupiny </a:t>
            </a:r>
            <a:r>
              <a:rPr lang="cs-CZ" dirty="0" err="1" smtClean="0"/>
              <a:t>Quattro</a:t>
            </a:r>
            <a:r>
              <a:rPr lang="cs-CZ" dirty="0" smtClean="0"/>
              <a:t> spolu s Lubošem Fišerem, Zdeňkem Lukášem a Sylvií Bodorovou. Za jeho nejvýznamnější dílo je považováno oratorium Odkaz J. A. Komenského pro soprán, orchestr a varhany, které mělo premiéru v roce 1957. Velmi oblíbené a často uváděné jsou jeho písně a dětské sbory.</a:t>
            </a:r>
          </a:p>
          <a:p>
            <a:endParaRPr lang="cs-CZ" dirty="0" smtClean="0"/>
          </a:p>
          <a:p>
            <a:r>
              <a:rPr lang="cs-CZ" dirty="0" smtClean="0"/>
              <a:t>Nebyl příznivcem experimentálních hudebních směrů. Jeho hudba vychází z hudby rodného kraje – severní Moravy – a je v ní patrný vliv Antonína Dvořáka a Leoše Janáčka.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680D1C-599A-403A-BF0B-F5622A5C9D2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410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F8F9D-8B02-4F82-936D-8BE093624CD7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BCC9BB9-5B66-4B74-BBBA-EF5718C08AD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F8F9D-8B02-4F82-936D-8BE093624CD7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9BB9-5B66-4B74-BBBA-EF5718C08AD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F8F9D-8B02-4F82-936D-8BE093624CD7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BCC9BB9-5B66-4B74-BBBA-EF5718C08AD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F8F9D-8B02-4F82-936D-8BE093624CD7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9BB9-5B66-4B74-BBBA-EF5718C08AD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F8F9D-8B02-4F82-936D-8BE093624CD7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9BB9-5B66-4B74-BBBA-EF5718C08AD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F8F9D-8B02-4F82-936D-8BE093624CD7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9BB9-5B66-4B74-BBBA-EF5718C08A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F8F9D-8B02-4F82-936D-8BE093624CD7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9BB9-5B66-4B74-BBBA-EF5718C08A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F8F9D-8B02-4F82-936D-8BE093624CD7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9BB9-5B66-4B74-BBBA-EF5718C08AD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F8F9D-8B02-4F82-936D-8BE093624CD7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BCC9BB9-5B66-4B74-BBBA-EF5718C08AD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F8F9D-8B02-4F82-936D-8BE093624CD7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9BB9-5B66-4B74-BBBA-EF5718C08A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F8F9D-8B02-4F82-936D-8BE093624CD7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9BB9-5B66-4B74-BBBA-EF5718C08A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1CF8F9D-8B02-4F82-936D-8BE093624CD7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BCC9BB9-5B66-4B74-BBBA-EF5718C08AD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1.xml"/><Relationship Id="rId6" Type="http://schemas.openxmlformats.org/officeDocument/2006/relationships/slide" Target="slide16.xml"/><Relationship Id="rId5" Type="http://schemas.openxmlformats.org/officeDocument/2006/relationships/slide" Target="slide8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slide" Target="slide7.xml"/><Relationship Id="rId7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4.xml"/><Relationship Id="rId5" Type="http://schemas.openxmlformats.org/officeDocument/2006/relationships/slide" Target="slide5.xml"/><Relationship Id="rId4" Type="http://schemas.openxmlformats.org/officeDocument/2006/relationships/slide" Target="slide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hyperlink" Target="https://www.google.cz/search?q=petr+eben&amp;tbm=isch&amp;tbo=u&amp;source=univ&amp;sa=X&amp;ei=f-yNUoXnIsfwhQe67YCgAg&amp;sqi=2&amp;ved=0CKIBEIke&amp;biw=1438&amp;bih=676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s://www.google.cz/search?q=petr+eben&amp;tbm=isch&amp;tbo=u&amp;source=univ&amp;sa=X&amp;ei=f-yNUoXnIsfwhQe67YCgAg&amp;sqi=2&amp;ved=0CKIBEIke&amp;biw=1438&amp;bih=676#q=ilja+hurn%C3%ADk&amp;tbm=isch" TargetMode="External"/><Relationship Id="rId1" Type="http://schemas.openxmlformats.org/officeDocument/2006/relationships/slideLayout" Target="../slideLayouts/slideLayout4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denek-lukas.cz/index.php/c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jansen.raichl.sweb.cz/miroslav.html" TargetMode="External"/><Relationship Id="rId1" Type="http://schemas.openxmlformats.org/officeDocument/2006/relationships/slideLayout" Target="../slideLayouts/slideLayout4.xml"/><Relationship Id="rId5" Type="http://schemas.openxmlformats.org/officeDocument/2006/relationships/slide" Target="slide4.xml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0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slide" Target="slide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87" r="12687"/>
          <a:stretch/>
        </p:blipFill>
        <p:spPr bwMode="auto">
          <a:xfrm>
            <a:off x="6358" y="0"/>
            <a:ext cx="9137642" cy="6887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2426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36" r="12910"/>
          <a:stretch/>
        </p:blipFill>
        <p:spPr bwMode="auto">
          <a:xfrm>
            <a:off x="0" y="-31690"/>
            <a:ext cx="9144000" cy="6889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938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996952"/>
            <a:ext cx="6400800" cy="374441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70000"/>
              </a:lnSpc>
            </a:pPr>
            <a:r>
              <a:rPr lang="cs-CZ" sz="2800" dirty="0" smtClean="0">
                <a:latin typeface="Calibri" panose="020F0502020204030204" pitchFamily="34" charset="0"/>
              </a:rPr>
              <a:t>Skladatelé</a:t>
            </a:r>
          </a:p>
          <a:p>
            <a:pPr>
              <a:lnSpc>
                <a:spcPct val="170000"/>
              </a:lnSpc>
            </a:pPr>
            <a:r>
              <a:rPr lang="cs-CZ" sz="2800" dirty="0" smtClean="0">
                <a:latin typeface="Calibri" panose="020F0502020204030204" pitchFamily="34" charset="0"/>
              </a:rPr>
              <a:t>Pěvecký sbor </a:t>
            </a:r>
            <a:r>
              <a:rPr lang="cs-CZ" sz="2800" dirty="0" smtClean="0">
                <a:latin typeface="Calibri" panose="020F0502020204030204" pitchFamily="34" charset="0"/>
                <a:hlinkClick r:id="rId2" action="ppaction://hlinksldjump"/>
              </a:rPr>
              <a:t>GAUDIUM</a:t>
            </a:r>
            <a:endParaRPr lang="cs-CZ" sz="2800" dirty="0" smtClean="0">
              <a:latin typeface="Calibri" panose="020F0502020204030204" pitchFamily="34" charset="0"/>
            </a:endParaRPr>
          </a:p>
          <a:p>
            <a:pPr>
              <a:lnSpc>
                <a:spcPct val="170000"/>
              </a:lnSpc>
            </a:pPr>
            <a:r>
              <a:rPr lang="cs-CZ" sz="2800" dirty="0" smtClean="0">
                <a:latin typeface="Calibri" panose="020F0502020204030204" pitchFamily="34" charset="0"/>
              </a:rPr>
              <a:t>Pěvecký sbor </a:t>
            </a:r>
            <a:r>
              <a:rPr lang="cs-CZ" sz="2800" dirty="0" smtClean="0">
                <a:latin typeface="Calibri" panose="020F0502020204030204" pitchFamily="34" charset="0"/>
                <a:hlinkClick r:id="rId3" action="ppaction://hlinksldjump"/>
              </a:rPr>
              <a:t>IUVENTUS</a:t>
            </a:r>
            <a:endParaRPr lang="cs-CZ" sz="2800" dirty="0" smtClean="0">
              <a:latin typeface="Calibri" panose="020F0502020204030204" pitchFamily="34" charset="0"/>
            </a:endParaRPr>
          </a:p>
          <a:p>
            <a:pPr>
              <a:lnSpc>
                <a:spcPct val="170000"/>
              </a:lnSpc>
            </a:pPr>
            <a:r>
              <a:rPr lang="cs-CZ" sz="2800" dirty="0" smtClean="0">
                <a:latin typeface="Calibri" panose="020F0502020204030204" pitchFamily="34" charset="0"/>
              </a:rPr>
              <a:t>úkol   </a:t>
            </a:r>
            <a:r>
              <a:rPr lang="cs-CZ" sz="2800" dirty="0" smtClean="0">
                <a:latin typeface="Calibri" panose="020F0502020204030204" pitchFamily="34" charset="0"/>
                <a:hlinkClick r:id="rId4" action="ppaction://hlinksldjump"/>
              </a:rPr>
              <a:t>1</a:t>
            </a:r>
            <a:r>
              <a:rPr lang="cs-CZ" sz="2800" dirty="0" smtClean="0">
                <a:latin typeface="Calibri" panose="020F0502020204030204" pitchFamily="34" charset="0"/>
              </a:rPr>
              <a:t>  </a:t>
            </a:r>
            <a:r>
              <a:rPr lang="cs-CZ" sz="2800" dirty="0" smtClean="0">
                <a:latin typeface="Calibri" panose="020F0502020204030204" pitchFamily="34" charset="0"/>
                <a:hlinkClick r:id="rId5" action="ppaction://hlinksldjump"/>
              </a:rPr>
              <a:t>2</a:t>
            </a:r>
            <a:r>
              <a:rPr lang="cs-CZ" sz="2800" dirty="0" smtClean="0">
                <a:latin typeface="Calibri" panose="020F0502020204030204" pitchFamily="34" charset="0"/>
              </a:rPr>
              <a:t>  </a:t>
            </a:r>
          </a:p>
          <a:p>
            <a:pPr>
              <a:lnSpc>
                <a:spcPct val="170000"/>
              </a:lnSpc>
            </a:pPr>
            <a:r>
              <a:rPr lang="cs-CZ" sz="2800" dirty="0" smtClean="0">
                <a:latin typeface="Calibri" panose="020F0502020204030204" pitchFamily="34" charset="0"/>
                <a:hlinkClick r:id="rId6" action="ppaction://hlinksldjump"/>
              </a:rPr>
              <a:t>test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Česká soudobá hudba.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3145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691680" y="1124744"/>
            <a:ext cx="6980312" cy="532859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400" dirty="0">
                <a:latin typeface="Calibri" panose="020F0502020204030204" pitchFamily="34" charset="0"/>
                <a:hlinkClick r:id="rId2" action="ppaction://hlinksldjump"/>
              </a:rPr>
              <a:t>Otmar Mácha</a:t>
            </a:r>
            <a:r>
              <a:rPr lang="cs-CZ" sz="2400" dirty="0">
                <a:latin typeface="Calibri" panose="020F0502020204030204" pitchFamily="34" charset="0"/>
              </a:rPr>
              <a:t>, 1922–2006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>
                <a:latin typeface="Calibri" panose="020F0502020204030204" pitchFamily="34" charset="0"/>
                <a:hlinkClick r:id="rId3" action="ppaction://hlinksldjump"/>
              </a:rPr>
              <a:t>Ilja Hurník</a:t>
            </a:r>
            <a:r>
              <a:rPr lang="cs-CZ" sz="2400" dirty="0">
                <a:latin typeface="Calibri" panose="020F0502020204030204" pitchFamily="34" charset="0"/>
              </a:rPr>
              <a:t>, 1922–2013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>
                <a:latin typeface="Calibri" panose="020F0502020204030204" pitchFamily="34" charset="0"/>
                <a:hlinkClick r:id="rId4" action="ppaction://hlinksldjump"/>
              </a:rPr>
              <a:t>Zdeněk Lukáš</a:t>
            </a:r>
            <a:r>
              <a:rPr lang="cs-CZ" sz="2400" dirty="0">
                <a:latin typeface="Calibri" panose="020F0502020204030204" pitchFamily="34" charset="0"/>
              </a:rPr>
              <a:t>, 1928–2007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anose="020F0502020204030204" pitchFamily="34" charset="0"/>
                <a:hlinkClick r:id="rId5" action="ppaction://hlinksldjump"/>
              </a:rPr>
              <a:t>Petr </a:t>
            </a:r>
            <a:r>
              <a:rPr lang="cs-CZ" sz="2400" dirty="0">
                <a:latin typeface="Calibri" panose="020F0502020204030204" pitchFamily="34" charset="0"/>
                <a:hlinkClick r:id="rId5" action="ppaction://hlinksldjump"/>
              </a:rPr>
              <a:t>Eben</a:t>
            </a:r>
            <a:r>
              <a:rPr lang="cs-CZ" sz="2400" dirty="0">
                <a:latin typeface="Calibri" panose="020F0502020204030204" pitchFamily="34" charset="0"/>
              </a:rPr>
              <a:t>, 1929–2007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anose="020F0502020204030204" pitchFamily="34" charset="0"/>
                <a:hlinkClick r:id="rId6" action="ppaction://hlinksldjump"/>
              </a:rPr>
              <a:t>Milan Uherek</a:t>
            </a:r>
            <a:r>
              <a:rPr lang="cs-CZ" sz="2400" dirty="0" smtClean="0">
                <a:latin typeface="Calibri" panose="020F0502020204030204" pitchFamily="34" charset="0"/>
              </a:rPr>
              <a:t>, 1925–2012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anose="020F0502020204030204" pitchFamily="34" charset="0"/>
                <a:hlinkClick r:id="rId7" action="ppaction://hlinksldjump"/>
              </a:rPr>
              <a:t>Miroslav </a:t>
            </a:r>
            <a:r>
              <a:rPr lang="cs-CZ" sz="2400" dirty="0" err="1" smtClean="0">
                <a:latin typeface="Calibri" panose="020F0502020204030204" pitchFamily="34" charset="0"/>
                <a:hlinkClick r:id="rId7" action="ppaction://hlinksldjump"/>
              </a:rPr>
              <a:t>Raichl</a:t>
            </a:r>
            <a:r>
              <a:rPr lang="cs-CZ" sz="2400" dirty="0" smtClean="0">
                <a:latin typeface="Calibri" panose="020F0502020204030204" pitchFamily="34" charset="0"/>
              </a:rPr>
              <a:t>, </a:t>
            </a:r>
            <a:r>
              <a:rPr lang="pl-PL" sz="2400" dirty="0" smtClean="0">
                <a:latin typeface="Calibri" panose="020F0502020204030204" pitchFamily="34" charset="0"/>
              </a:rPr>
              <a:t>1930–1998</a:t>
            </a:r>
            <a:endParaRPr lang="pl-PL" sz="2400" dirty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>
                <a:latin typeface="Calibri" panose="020F0502020204030204" pitchFamily="34" charset="0"/>
                <a:hlinkClick r:id="rId8" action="ppaction://hlinksldjump"/>
              </a:rPr>
              <a:t>Jiří </a:t>
            </a:r>
            <a:r>
              <a:rPr lang="cs-CZ" sz="2400" dirty="0" err="1">
                <a:latin typeface="Calibri" panose="020F0502020204030204" pitchFamily="34" charset="0"/>
                <a:hlinkClick r:id="rId8" action="ppaction://hlinksldjump"/>
              </a:rPr>
              <a:t>Laburda</a:t>
            </a:r>
            <a:r>
              <a:rPr lang="cs-CZ" sz="2400" dirty="0">
                <a:latin typeface="Calibri" panose="020F0502020204030204" pitchFamily="34" charset="0"/>
              </a:rPr>
              <a:t>, 1931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3067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0" y="274638"/>
            <a:ext cx="72008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100" spc="300" dirty="0" smtClean="0">
                <a:latin typeface="Calibri" pitchFamily="34" charset="0"/>
                <a:hlinkClick r:id="rId2"/>
              </a:rPr>
              <a:t>PETR EBEN</a:t>
            </a:r>
            <a:r>
              <a:rPr lang="cs-CZ" sz="2800" dirty="0" smtClean="0">
                <a:latin typeface="Calibri" pitchFamily="34" charset="0"/>
              </a:rPr>
              <a:t>, </a:t>
            </a:r>
            <a:r>
              <a:rPr lang="cs-CZ" sz="2700" dirty="0" smtClean="0">
                <a:latin typeface="Calibri" pitchFamily="34" charset="0"/>
              </a:rPr>
              <a:t>1929–2007</a:t>
            </a:r>
            <a:endParaRPr lang="cs-CZ" sz="2700" dirty="0">
              <a:latin typeface="Calibri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611560" y="1052736"/>
            <a:ext cx="8075240" cy="568863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hudební skladatel, varhaník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přes 200 skladeb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alibri" pitchFamily="34" charset="0"/>
              </a:rPr>
              <a:t>Rytíř umění a </a:t>
            </a:r>
            <a:r>
              <a:rPr lang="cs-CZ" sz="2400" dirty="0" smtClean="0">
                <a:latin typeface="Calibri" pitchFamily="34" charset="0"/>
              </a:rPr>
              <a:t>písemnictví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1989 	čestný předseda Společnosti pro duchovní hudbu </a:t>
            </a:r>
          </a:p>
          <a:p>
            <a:pPr marL="457200" indent="-457200">
              <a:buNone/>
            </a:pPr>
            <a:r>
              <a:rPr lang="cs-CZ" sz="2400" dirty="0" smtClean="0">
                <a:latin typeface="Calibri" pitchFamily="34" charset="0"/>
              </a:rPr>
              <a:t>2004	Mezinárodní varhanní soutěž v Opavě nese jeho jméno</a:t>
            </a:r>
          </a:p>
          <a:p>
            <a:pPr marL="457200" indent="-457200">
              <a:buNone/>
            </a:pPr>
            <a:endParaRPr lang="cs-CZ" sz="10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itchFamily="34" charset="0"/>
              </a:rPr>
              <a:t>poslech: </a:t>
            </a:r>
            <a:r>
              <a:rPr lang="cs-CZ" sz="2400" dirty="0" smtClean="0">
                <a:latin typeface="Calibri" pitchFamily="34" charset="0"/>
              </a:rPr>
              <a:t>   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hlinkClick r:id="rId3" action="ppaction://hlinksldjump"/>
              </a:rPr>
              <a:t>Ovčácká opera</a:t>
            </a:r>
            <a:endParaRPr lang="cs-CZ" sz="2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  <a:latin typeface="Calibri" pitchFamily="34" charset="0"/>
              </a:rPr>
              <a:t>úkol č.1: po vyslechnutí skladby doplň vyjadřovací prostředky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 </a:t>
            </a:r>
            <a:endParaRPr lang="cs-CZ" sz="2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Truvérská </a:t>
            </a:r>
            <a:r>
              <a:rPr lang="cs-CZ" sz="2400" dirty="0">
                <a:solidFill>
                  <a:srgbClr val="C00000"/>
                </a:solidFill>
                <a:latin typeface="Calibri" pitchFamily="34" charset="0"/>
              </a:rPr>
              <a:t>mše</a:t>
            </a:r>
            <a:r>
              <a:rPr lang="cs-CZ" sz="2400" dirty="0">
                <a:latin typeface="Calibri" pitchFamily="34" charset="0"/>
              </a:rPr>
              <a:t>	    </a:t>
            </a:r>
            <a:r>
              <a:rPr lang="cs-CZ" sz="1800" dirty="0">
                <a:latin typeface="Calibri" pitchFamily="34" charset="0"/>
              </a:rPr>
              <a:t> </a:t>
            </a:r>
            <a:r>
              <a:rPr lang="cs-CZ" sz="1800" dirty="0" smtClean="0">
                <a:latin typeface="Calibri" pitchFamily="34" charset="0"/>
              </a:rPr>
              <a:t>                  GAUDIUM CD Sine musica </a:t>
            </a:r>
            <a:r>
              <a:rPr lang="cs-CZ" sz="1800" dirty="0" err="1" smtClean="0">
                <a:latin typeface="Calibri" pitchFamily="34" charset="0"/>
              </a:rPr>
              <a:t>Egeln</a:t>
            </a:r>
            <a:endParaRPr lang="cs-CZ" sz="2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Na našem sádku                </a:t>
            </a:r>
            <a:r>
              <a:rPr lang="cs-CZ" sz="1800" dirty="0" smtClean="0">
                <a:latin typeface="Calibri" pitchFamily="34" charset="0"/>
              </a:rPr>
              <a:t>GAUDIUM CD Studánky</a:t>
            </a:r>
          </a:p>
          <a:p>
            <a:pPr marL="0" indent="0">
              <a:buNone/>
            </a:pPr>
            <a:endParaRPr lang="cs-CZ" sz="2400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5589240"/>
            <a:ext cx="43204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2" name="Tlačítko akce: Informace 1">
            <a:hlinkClick r:id="rId4" action="ppaction://hlinksldjump" highlightClick="1"/>
          </p:cNvPr>
          <p:cNvSpPr/>
          <p:nvPr/>
        </p:nvSpPr>
        <p:spPr>
          <a:xfrm>
            <a:off x="8640960" y="6237312"/>
            <a:ext cx="251520" cy="30518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779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9668843"/>
              </p:ext>
            </p:extLst>
          </p:nvPr>
        </p:nvGraphicFramePr>
        <p:xfrm>
          <a:off x="26399" y="0"/>
          <a:ext cx="9117600" cy="737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9177"/>
                <a:gridCol w="1656184"/>
                <a:gridCol w="1224136"/>
                <a:gridCol w="720080"/>
                <a:gridCol w="936104"/>
                <a:gridCol w="1008112"/>
                <a:gridCol w="720080"/>
                <a:gridCol w="2123727"/>
              </a:tblGrid>
              <a:tr h="332656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Calibri" pitchFamily="34" charset="0"/>
                        </a:rPr>
                        <a:t>TÉMA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Calibri" pitchFamily="34" charset="0"/>
                        </a:rPr>
                        <a:t>NÁSTROJE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Calibri" pitchFamily="34" charset="0"/>
                        </a:rPr>
                        <a:t>TEMPO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Calibri" pitchFamily="34" charset="0"/>
                        </a:rPr>
                        <a:t>TAKT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latin typeface="Calibri" pitchFamily="34" charset="0"/>
                        </a:rPr>
                        <a:t>DYNAMIKA</a:t>
                      </a:r>
                      <a:endParaRPr lang="cs-CZ" sz="12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latin typeface="Calibri" pitchFamily="34" charset="0"/>
                        </a:rPr>
                        <a:t>ZPŮSOB HRY</a:t>
                      </a:r>
                      <a:endParaRPr lang="cs-CZ" sz="12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latin typeface="Calibri" pitchFamily="34" charset="0"/>
                        </a:rPr>
                        <a:t>TÓNINA</a:t>
                      </a:r>
                      <a:endParaRPr lang="cs-CZ" sz="12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Calibri" pitchFamily="34" charset="0"/>
                        </a:rPr>
                        <a:t>NÁLADA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Calibri" pitchFamily="34" charset="0"/>
                        </a:rPr>
                        <a:t>a</a:t>
                      </a:r>
                      <a:endParaRPr lang="cs-CZ" sz="2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klavír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trubka, tuba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bicí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andante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2/4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Calibri" pitchFamily="34" charset="0"/>
                        </a:rPr>
                        <a:t>mf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pochod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dur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slavnostní–fanfára 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pochodová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rázná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sz="2400" strike="noStrike" dirty="0" smtClean="0">
                          <a:latin typeface="Calibri" pitchFamily="34" charset="0"/>
                        </a:rPr>
                        <a:t>a1</a:t>
                      </a:r>
                      <a:endParaRPr lang="cs-CZ" sz="2400" strike="noStrike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klavír</a:t>
                      </a:r>
                    </a:p>
                    <a:p>
                      <a:r>
                        <a:rPr lang="cs-CZ" sz="2000" baseline="0" dirty="0" smtClean="0">
                          <a:latin typeface="Calibri" pitchFamily="34" charset="0"/>
                        </a:rPr>
                        <a:t>flétna</a:t>
                      </a:r>
                    </a:p>
                    <a:p>
                      <a:r>
                        <a:rPr lang="cs-CZ" sz="2000" baseline="0" dirty="0" smtClean="0">
                          <a:latin typeface="Calibri" pitchFamily="34" charset="0"/>
                        </a:rPr>
                        <a:t>hoboj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andante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3/4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mp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legato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dur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snivá–ukolébavka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zpěvná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lyrická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Calibri" pitchFamily="34" charset="0"/>
                        </a:rPr>
                        <a:t>a2</a:t>
                      </a:r>
                      <a:endParaRPr lang="cs-CZ" sz="2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klavír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flétna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klarinet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moderato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2/4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Calibri" pitchFamily="34" charset="0"/>
                        </a:rPr>
                        <a:t>mf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Calibri" pitchFamily="34" charset="0"/>
                        </a:rPr>
                        <a:t>stacato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dur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taneční–polka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rozpustilá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hopsavá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Calibri" pitchFamily="34" charset="0"/>
                        </a:rPr>
                        <a:t>a3</a:t>
                      </a:r>
                      <a:endParaRPr lang="cs-CZ" sz="2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klavír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housle</a:t>
                      </a:r>
                    </a:p>
                    <a:p>
                      <a:r>
                        <a:rPr lang="cs-CZ" sz="2000" baseline="0" dirty="0" smtClean="0">
                          <a:latin typeface="Calibri" pitchFamily="34" charset="0"/>
                        </a:rPr>
                        <a:t>viola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moderato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3/4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mp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legato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dur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romantická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líbezná, sladká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velebná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Calibri" pitchFamily="34" charset="0"/>
                        </a:rPr>
                        <a:t>a4</a:t>
                      </a:r>
                      <a:endParaRPr lang="cs-CZ" sz="2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klavír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klarinet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fagot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moderato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4/4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mp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legato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moll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tajemná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zádumčivá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exotická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Calibri" pitchFamily="34" charset="0"/>
                        </a:rPr>
                        <a:t>a5</a:t>
                      </a:r>
                      <a:endParaRPr lang="cs-CZ" sz="2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housle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anglický</a:t>
                      </a:r>
                      <a:r>
                        <a:rPr lang="cs-CZ" sz="2000" baseline="0" dirty="0" smtClean="0">
                          <a:latin typeface="Calibri" pitchFamily="34" charset="0"/>
                        </a:rPr>
                        <a:t> roh</a:t>
                      </a:r>
                    </a:p>
                    <a:p>
                      <a:r>
                        <a:rPr lang="cs-CZ" sz="2000" baseline="0" dirty="0" smtClean="0">
                          <a:latin typeface="Calibri" pitchFamily="34" charset="0"/>
                        </a:rPr>
                        <a:t>fagot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andante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2/4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mp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legato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moll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plačtivá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žalostná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tklivá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Calibri" pitchFamily="34" charset="0"/>
                        </a:rPr>
                        <a:t>a6</a:t>
                      </a:r>
                      <a:endParaRPr lang="cs-CZ" sz="2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flétna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harfa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andante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3/4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mp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legato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</a:rPr>
                        <a:t>moll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houpavá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spavá</a:t>
                      </a:r>
                    </a:p>
                    <a:p>
                      <a:r>
                        <a:rPr lang="cs-CZ" sz="2000" dirty="0" smtClean="0">
                          <a:latin typeface="Calibri" pitchFamily="34" charset="0"/>
                        </a:rPr>
                        <a:t>klidná</a:t>
                      </a:r>
                      <a:endParaRPr lang="cs-CZ" sz="2000" dirty="0">
                        <a:latin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Dvojitá vlna 2"/>
          <p:cNvSpPr/>
          <p:nvPr/>
        </p:nvSpPr>
        <p:spPr>
          <a:xfrm>
            <a:off x="0" y="404664"/>
            <a:ext cx="9144000" cy="914400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>
              <a:latin typeface="Calibri" panose="020F0502020204030204" pitchFamily="34" charset="0"/>
            </a:endParaRPr>
          </a:p>
        </p:txBody>
      </p:sp>
      <p:sp>
        <p:nvSpPr>
          <p:cNvPr id="4" name="Dvojitá vlna 3"/>
          <p:cNvSpPr/>
          <p:nvPr/>
        </p:nvSpPr>
        <p:spPr>
          <a:xfrm>
            <a:off x="0" y="2420888"/>
            <a:ext cx="9144000" cy="914400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>
              <a:latin typeface="Calibri" panose="020F0502020204030204" pitchFamily="34" charset="0"/>
            </a:endParaRPr>
          </a:p>
        </p:txBody>
      </p:sp>
      <p:sp>
        <p:nvSpPr>
          <p:cNvPr id="6" name="Dvojitá vlna 5"/>
          <p:cNvSpPr/>
          <p:nvPr/>
        </p:nvSpPr>
        <p:spPr>
          <a:xfrm>
            <a:off x="0" y="3429000"/>
            <a:ext cx="9144000" cy="914400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>
              <a:latin typeface="Calibri" panose="020F0502020204030204" pitchFamily="34" charset="0"/>
            </a:endParaRPr>
          </a:p>
        </p:txBody>
      </p:sp>
      <p:sp>
        <p:nvSpPr>
          <p:cNvPr id="7" name="Dvojitá vlna 6"/>
          <p:cNvSpPr/>
          <p:nvPr/>
        </p:nvSpPr>
        <p:spPr>
          <a:xfrm>
            <a:off x="0" y="4437112"/>
            <a:ext cx="9144000" cy="914400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>
              <a:latin typeface="Calibri" panose="020F0502020204030204" pitchFamily="34" charset="0"/>
            </a:endParaRPr>
          </a:p>
        </p:txBody>
      </p:sp>
      <p:sp>
        <p:nvSpPr>
          <p:cNvPr id="8" name="Dvojitá vlna 7"/>
          <p:cNvSpPr/>
          <p:nvPr/>
        </p:nvSpPr>
        <p:spPr>
          <a:xfrm>
            <a:off x="0" y="5445224"/>
            <a:ext cx="9144000" cy="914400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>
              <a:latin typeface="Calibri" panose="020F0502020204030204" pitchFamily="34" charset="0"/>
            </a:endParaRPr>
          </a:p>
        </p:txBody>
      </p:sp>
      <p:sp>
        <p:nvSpPr>
          <p:cNvPr id="9" name="Dvojitá vlna 8"/>
          <p:cNvSpPr/>
          <p:nvPr/>
        </p:nvSpPr>
        <p:spPr>
          <a:xfrm>
            <a:off x="107504" y="6400800"/>
            <a:ext cx="9036496" cy="772616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>
              <a:latin typeface="Calibri" panose="020F0502020204030204" pitchFamily="34" charset="0"/>
            </a:endParaRPr>
          </a:p>
        </p:txBody>
      </p:sp>
      <p:sp>
        <p:nvSpPr>
          <p:cNvPr id="10" name="Dvojitá vlna 9"/>
          <p:cNvSpPr/>
          <p:nvPr/>
        </p:nvSpPr>
        <p:spPr>
          <a:xfrm>
            <a:off x="0" y="1412776"/>
            <a:ext cx="9144000" cy="914400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>
              <a:latin typeface="Calibri" panose="020F0502020204030204" pitchFamily="34" charset="0"/>
            </a:endParaRPr>
          </a:p>
        </p:txBody>
      </p:sp>
      <p:sp>
        <p:nvSpPr>
          <p:cNvPr id="11" name="Tlačítko akce: Informace 10">
            <a:hlinkClick r:id="rId2" action="ppaction://hlinksldjump" highlightClick="1"/>
          </p:cNvPr>
          <p:cNvSpPr/>
          <p:nvPr/>
        </p:nvSpPr>
        <p:spPr>
          <a:xfrm>
            <a:off x="8640960" y="6237312"/>
            <a:ext cx="251520" cy="30518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191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6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1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6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1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6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16632"/>
            <a:ext cx="7200800" cy="720080"/>
          </a:xfrm>
        </p:spPr>
        <p:txBody>
          <a:bodyPr>
            <a:normAutofit/>
          </a:bodyPr>
          <a:lstStyle/>
          <a:p>
            <a:pPr algn="ctr"/>
            <a:r>
              <a:rPr lang="cs-CZ" sz="2800" spc="300" dirty="0" smtClean="0">
                <a:latin typeface="Calibri" panose="020F0502020204030204" pitchFamily="34" charset="0"/>
                <a:hlinkClick r:id="rId2"/>
              </a:rPr>
              <a:t>IJLA HURNÍK</a:t>
            </a:r>
            <a:r>
              <a:rPr lang="cs-CZ" sz="2800" dirty="0" smtClean="0">
                <a:latin typeface="Calibri" panose="020F0502020204030204" pitchFamily="34" charset="0"/>
              </a:rPr>
              <a:t>, </a:t>
            </a:r>
            <a:r>
              <a:rPr lang="cs-CZ" sz="2400" dirty="0" smtClean="0">
                <a:latin typeface="Calibri" panose="020F0502020204030204" pitchFamily="34" charset="0"/>
              </a:rPr>
              <a:t>1922– 2013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268760"/>
            <a:ext cx="3390900" cy="4572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skladatel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klavírista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pedagog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spisovatel, dramatik</a:t>
            </a:r>
          </a:p>
          <a:p>
            <a:endParaRPr lang="cs-CZ" sz="2400" dirty="0">
              <a:latin typeface="Calibri" panose="020F0502020204030204" pitchFamily="34" charset="0"/>
            </a:endParaRPr>
          </a:p>
          <a:p>
            <a:endParaRPr lang="cs-CZ" sz="2400" dirty="0" smtClean="0">
              <a:latin typeface="Calibri" panose="020F0502020204030204" pitchFamily="34" charset="0"/>
            </a:endParaRPr>
          </a:p>
          <a:p>
            <a:endParaRPr lang="cs-CZ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poslech: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Příběhy jedné kapely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Umění poslouchat hudbu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5517232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alibri" panose="020F0502020204030204" pitchFamily="34" charset="0"/>
              </a:rPr>
              <a:t>1</a:t>
            </a:r>
            <a:endParaRPr lang="cs-CZ" sz="1200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6" name="Tlačítko akce: Informace 5">
            <a:hlinkClick r:id="rId4" action="ppaction://hlinksldjump" highlightClick="1"/>
          </p:cNvPr>
          <p:cNvSpPr/>
          <p:nvPr/>
        </p:nvSpPr>
        <p:spPr>
          <a:xfrm>
            <a:off x="8640960" y="6237312"/>
            <a:ext cx="251520" cy="30518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46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0" y="273050"/>
            <a:ext cx="7200800" cy="56366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Úkol č. 2: doplň dle </a:t>
            </a:r>
            <a:r>
              <a:rPr lang="cs-CZ" sz="2400" dirty="0">
                <a:latin typeface="Calibri" panose="020F0502020204030204" pitchFamily="34" charset="0"/>
              </a:rPr>
              <a:t>poslechu. Umění poslouchat </a:t>
            </a:r>
            <a:r>
              <a:rPr lang="cs-CZ" sz="2400" dirty="0" smtClean="0">
                <a:latin typeface="Calibri" panose="020F0502020204030204" pitchFamily="34" charset="0"/>
              </a:rPr>
              <a:t>hudbu.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39552" y="980728"/>
            <a:ext cx="3240360" cy="762000"/>
          </a:xfrm>
        </p:spPr>
        <p:txBody>
          <a:bodyPr/>
          <a:lstStyle/>
          <a:p>
            <a:r>
              <a:rPr lang="cs-CZ" dirty="0" smtClean="0">
                <a:latin typeface="Calibri" panose="020F0502020204030204" pitchFamily="34" charset="0"/>
              </a:rPr>
              <a:t>VOKÁLNÍ HUDBA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860032" y="980728"/>
            <a:ext cx="3733800" cy="762000"/>
          </a:xfrm>
        </p:spPr>
        <p:txBody>
          <a:bodyPr/>
          <a:lstStyle/>
          <a:p>
            <a:r>
              <a:rPr lang="cs-CZ" dirty="0" smtClean="0">
                <a:latin typeface="Calibri" panose="020F0502020204030204" pitchFamily="34" charset="0"/>
              </a:rPr>
              <a:t>INSTRUMENTÁLNÍ HUDBA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39552" y="2060848"/>
            <a:ext cx="3960440" cy="42484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anose="020F0502020204030204" pitchFamily="34" charset="0"/>
              </a:rPr>
              <a:t>sólo: 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soprán, alt, tenor, bas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anose="020F0502020204030204" pitchFamily="34" charset="0"/>
              </a:rPr>
              <a:t>sbor: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dětský: soprán + alt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ženský: soprán + alt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mužský: tenor + bas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smíšený: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soprán + alt + tenor + bas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4"/>
          </p:nvPr>
        </p:nvSpPr>
        <p:spPr>
          <a:xfrm>
            <a:off x="4932040" y="2060848"/>
            <a:ext cx="3733800" cy="42484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anose="020F0502020204030204" pitchFamily="34" charset="0"/>
              </a:rPr>
              <a:t>komorní: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sólo, duo, trio…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smyčcové kvarteto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anose="020F0502020204030204" pitchFamily="34" charset="0"/>
              </a:rPr>
              <a:t>orchestrální: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smyčcový orchestr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symfonický orchestr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576636" y="3645024"/>
            <a:ext cx="15552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576636" y="4221088"/>
            <a:ext cx="15552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702024" y="4869160"/>
            <a:ext cx="15552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11560" y="5805264"/>
            <a:ext cx="316835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300192" y="3104964"/>
            <a:ext cx="108012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004048" y="4581128"/>
            <a:ext cx="122413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5004048" y="5157192"/>
            <a:ext cx="144854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Informace 15">
            <a:hlinkClick r:id="rId2" action="ppaction://hlinksldjump" highlightClick="1"/>
          </p:cNvPr>
          <p:cNvSpPr/>
          <p:nvPr/>
        </p:nvSpPr>
        <p:spPr>
          <a:xfrm>
            <a:off x="8640960" y="6237312"/>
            <a:ext cx="251520" cy="30518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055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0" y="274638"/>
            <a:ext cx="7200800" cy="634082"/>
          </a:xfrm>
        </p:spPr>
        <p:txBody>
          <a:bodyPr>
            <a:normAutofit/>
          </a:bodyPr>
          <a:lstStyle/>
          <a:p>
            <a:pPr algn="ctr"/>
            <a:r>
              <a:rPr lang="cs-CZ" sz="2800" spc="3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QUATTRO</a:t>
            </a:r>
            <a:endParaRPr lang="cs-CZ" sz="2800" spc="3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899592" y="908720"/>
            <a:ext cx="7772400" cy="5616624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skladatelská skupina vznikla v roce 1996 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umělecký </a:t>
            </a:r>
            <a:r>
              <a:rPr lang="cs-CZ" sz="2400" dirty="0">
                <a:latin typeface="Calibri" panose="020F0502020204030204" pitchFamily="34" charset="0"/>
              </a:rPr>
              <a:t>program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současná </a:t>
            </a:r>
            <a:r>
              <a:rPr lang="cs-CZ" sz="2400" dirty="0">
                <a:latin typeface="Calibri" panose="020F0502020204030204" pitchFamily="34" charset="0"/>
              </a:rPr>
              <a:t>klasická hudba může </a:t>
            </a:r>
            <a:r>
              <a:rPr lang="cs-CZ" sz="2400" dirty="0" smtClean="0">
                <a:latin typeface="Calibri" panose="020F0502020204030204" pitchFamily="34" charset="0"/>
              </a:rPr>
              <a:t>naléhavým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a </a:t>
            </a:r>
            <a:r>
              <a:rPr lang="cs-CZ" sz="2400" dirty="0">
                <a:latin typeface="Calibri" panose="020F0502020204030204" pitchFamily="34" charset="0"/>
              </a:rPr>
              <a:t>citově bohatým hudebním jazykem oslovit i současné </a:t>
            </a:r>
            <a:r>
              <a:rPr lang="cs-CZ" sz="2400" dirty="0" smtClean="0">
                <a:latin typeface="Calibri" panose="020F0502020204030204" pitchFamily="34" charset="0"/>
              </a:rPr>
              <a:t>posluchače.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skladatelé 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	Sylvie Bodorová 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	Otmar Mácha 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	Luboš </a:t>
            </a:r>
            <a:r>
              <a:rPr lang="cs-CZ" sz="2400" dirty="0">
                <a:latin typeface="Calibri" panose="020F0502020204030204" pitchFamily="34" charset="0"/>
              </a:rPr>
              <a:t>Fišer 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	Zdeněk Lukáš</a:t>
            </a:r>
          </a:p>
          <a:p>
            <a:pPr marL="0" indent="0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2003     Komorní </a:t>
            </a:r>
            <a:r>
              <a:rPr lang="cs-CZ" sz="2400" dirty="0">
                <a:latin typeface="Calibri" panose="020F0502020204030204" pitchFamily="34" charset="0"/>
              </a:rPr>
              <a:t>orchestr </a:t>
            </a:r>
            <a:r>
              <a:rPr lang="cs-CZ" sz="2400" dirty="0" err="1">
                <a:latin typeface="Calibri" panose="020F0502020204030204" pitchFamily="34" charset="0"/>
              </a:rPr>
              <a:t>Quattro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6" name="Tlačítko akce: Informace 5">
            <a:hlinkClick r:id="rId2" action="ppaction://hlinksldjump" highlightClick="1"/>
          </p:cNvPr>
          <p:cNvSpPr/>
          <p:nvPr/>
        </p:nvSpPr>
        <p:spPr>
          <a:xfrm>
            <a:off x="8640960" y="6237312"/>
            <a:ext cx="251520" cy="30518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40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8560" y="188640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cs-CZ" sz="3100" spc="300" dirty="0" smtClean="0">
                <a:latin typeface="Calibri" panose="020F0502020204030204" pitchFamily="34" charset="0"/>
                <a:hlinkClick r:id="rId3"/>
              </a:rPr>
              <a:t>ZDENĚK LUKÁŠ</a:t>
            </a:r>
            <a:r>
              <a:rPr lang="cs-CZ" sz="3100" dirty="0" smtClean="0">
                <a:latin typeface="Calibri" panose="020F0502020204030204" pitchFamily="34" charset="0"/>
              </a:rPr>
              <a:t>, </a:t>
            </a:r>
            <a:r>
              <a:rPr lang="cs-CZ" sz="2700" dirty="0" smtClean="0">
                <a:latin typeface="Calibri" panose="020F0502020204030204" pitchFamily="34" charset="0"/>
              </a:rPr>
              <a:t>1928 –2007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611560" y="1124744"/>
            <a:ext cx="8075240" cy="573325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dirty="0">
                <a:latin typeface="Calibri" panose="020F0502020204030204" pitchFamily="34" charset="0"/>
              </a:rPr>
              <a:t>nejhranější a nejzpívanější český skladatel vážné hudby </a:t>
            </a:r>
            <a:endParaRPr lang="cs-CZ" dirty="0" smtClean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smtClean="0">
                <a:latin typeface="Calibri" panose="020F0502020204030204" pitchFamily="34" charset="0"/>
              </a:rPr>
              <a:t>    2</a:t>
            </a:r>
            <a:r>
              <a:rPr lang="cs-CZ" dirty="0">
                <a:latin typeface="Calibri" panose="020F0502020204030204" pitchFamily="34" charset="0"/>
              </a:rPr>
              <a:t>. poloviny 20. století </a:t>
            </a:r>
            <a:endParaRPr lang="cs-CZ" dirty="0" smtClean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dirty="0" smtClean="0">
                <a:latin typeface="Calibri" panose="020F0502020204030204" pitchFamily="34" charset="0"/>
              </a:rPr>
              <a:t>ovlivněn lidovou hudbou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dirty="0" smtClean="0">
                <a:latin typeface="Calibri" panose="020F0502020204030204" pitchFamily="34" charset="0"/>
              </a:rPr>
              <a:t>sbormistr České písně v Plzni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dirty="0" smtClean="0">
                <a:latin typeface="Calibri" panose="020F0502020204030204" pitchFamily="34" charset="0"/>
              </a:rPr>
              <a:t>oceňován v  USA, Francii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dirty="0" smtClean="0">
                <a:latin typeface="Calibri" panose="020F0502020204030204" pitchFamily="34" charset="0"/>
              </a:rPr>
              <a:t>cena Zdeňka Lukáše na festivalu Jaro se otvírá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dílo:  </a:t>
            </a:r>
            <a:r>
              <a:rPr lang="cs-CZ" sz="2200" dirty="0" smtClean="0">
                <a:latin typeface="Calibri" panose="020F0502020204030204" pitchFamily="34" charset="0"/>
              </a:rPr>
              <a:t>350 </a:t>
            </a:r>
            <a:r>
              <a:rPr lang="cs-CZ" sz="2200" dirty="0">
                <a:latin typeface="Calibri" panose="020F0502020204030204" pitchFamily="34" charset="0"/>
              </a:rPr>
              <a:t>opusových </a:t>
            </a:r>
            <a:r>
              <a:rPr lang="cs-CZ" sz="2200" dirty="0" smtClean="0">
                <a:latin typeface="Calibri" panose="020F0502020204030204" pitchFamily="34" charset="0"/>
              </a:rPr>
              <a:t>skladeb</a:t>
            </a:r>
            <a:endParaRPr lang="cs-CZ" sz="2200" dirty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dirty="0">
                <a:latin typeface="Calibri" panose="020F0502020204030204" pitchFamily="34" charset="0"/>
              </a:rPr>
              <a:t>7 symfonií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>
                <a:latin typeface="Calibri" panose="020F0502020204030204" pitchFamily="34" charset="0"/>
              </a:rPr>
              <a:t>opery, oratoria, kantáty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>
                <a:latin typeface="Calibri" panose="020F0502020204030204" pitchFamily="34" charset="0"/>
              </a:rPr>
              <a:t>desítky sborových skladeb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6" name="Tlačítko akce: Informace 5">
            <a:hlinkClick r:id="rId4" action="ppaction://hlinksldjump" highlightClick="1"/>
          </p:cNvPr>
          <p:cNvSpPr/>
          <p:nvPr/>
        </p:nvSpPr>
        <p:spPr>
          <a:xfrm>
            <a:off x="8640960" y="6237312"/>
            <a:ext cx="251520" cy="30518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966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67544" y="472814"/>
            <a:ext cx="3744416" cy="58326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poslech: </a:t>
            </a:r>
            <a:r>
              <a:rPr lang="cs-CZ" sz="1800" dirty="0" smtClean="0">
                <a:latin typeface="Calibri" panose="020F0502020204030204" pitchFamily="34" charset="0"/>
              </a:rPr>
              <a:t>GAUDIUM  </a:t>
            </a:r>
            <a:r>
              <a:rPr lang="cs-CZ" sz="1800" dirty="0">
                <a:latin typeface="Calibri" panose="020F0502020204030204" pitchFamily="34" charset="0"/>
              </a:rPr>
              <a:t>CD Věneček</a:t>
            </a:r>
            <a:endParaRPr lang="cs-CZ" sz="18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Věneček</a:t>
            </a:r>
          </a:p>
          <a:p>
            <a:pPr marL="0" indent="0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IUVENTUS CD Cesty</a:t>
            </a:r>
          </a:p>
          <a:p>
            <a:pPr marL="0" indent="0">
              <a:buNone/>
            </a:pP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                   CD Zdeněk Lukáš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000" dirty="0" smtClean="0">
                <a:latin typeface="Calibri" panose="020F0502020204030204" pitchFamily="34" charset="0"/>
              </a:rPr>
              <a:t>folklór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Za naším </a:t>
            </a:r>
            <a:r>
              <a:rPr lang="cs-CZ" sz="2400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huménkem</a:t>
            </a:r>
            <a:endParaRPr lang="cs-CZ" sz="2400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Valašské písně</a:t>
            </a:r>
          </a:p>
          <a:p>
            <a:pPr marL="0" indent="0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2000" dirty="0" smtClean="0">
                <a:latin typeface="Calibri" panose="020F0502020204030204" pitchFamily="34" charset="0"/>
              </a:rPr>
              <a:t>duchovní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Missa</a:t>
            </a: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 brevis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Requiem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Pater </a:t>
            </a:r>
            <a:r>
              <a:rPr lang="cs-CZ" sz="2400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noster</a:t>
            </a:r>
            <a:endParaRPr lang="cs-CZ" sz="2400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Alleluia</a:t>
            </a:r>
            <a:endParaRPr lang="cs-CZ" sz="2400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/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60648"/>
            <a:ext cx="4080454" cy="3060340"/>
          </a:xfrm>
          <a:prstGeom prst="rect">
            <a:avLst/>
          </a:prstGeom>
          <a:ln>
            <a:solidFill>
              <a:schemeClr val="tx2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 descr="C:\4VERA foto\09hradec\P7146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484736"/>
            <a:ext cx="4111493" cy="3083620"/>
          </a:xfrm>
          <a:prstGeom prst="rect">
            <a:avLst/>
          </a:prstGeom>
          <a:ln>
            <a:solidFill>
              <a:schemeClr val="bg2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32458" y="2996952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  <a:latin typeface="Calibri" panose="020F0502020204030204" pitchFamily="34" charset="0"/>
              </a:rPr>
              <a:t>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179128" y="6165304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  <a:latin typeface="Calibri" panose="020F0502020204030204" pitchFamily="34" charset="0"/>
              </a:rPr>
              <a:t>3</a:t>
            </a:r>
          </a:p>
        </p:txBody>
      </p:sp>
      <p:sp>
        <p:nvSpPr>
          <p:cNvPr id="9" name="Tlačítko akce: Informace 8">
            <a:hlinkClick r:id="rId4" action="ppaction://hlinksldjump" highlightClick="1"/>
          </p:cNvPr>
          <p:cNvSpPr/>
          <p:nvPr/>
        </p:nvSpPr>
        <p:spPr>
          <a:xfrm>
            <a:off x="8640960" y="6237312"/>
            <a:ext cx="251520" cy="30518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14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8560" y="188640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cs-CZ" sz="3100" spc="300" dirty="0" smtClean="0">
                <a:solidFill>
                  <a:srgbClr val="C00000"/>
                </a:solidFill>
                <a:latin typeface="Calibri" panose="020F0502020204030204" pitchFamily="34" charset="0"/>
              </a:rPr>
              <a:t>OTMAR MÁCHA</a:t>
            </a:r>
            <a:r>
              <a:rPr lang="cs-CZ" sz="3100" dirty="0" smtClean="0">
                <a:latin typeface="Calibri" panose="020F0502020204030204" pitchFamily="34" charset="0"/>
              </a:rPr>
              <a:t>, </a:t>
            </a:r>
            <a:r>
              <a:rPr lang="cs-CZ" sz="2700" dirty="0" smtClean="0">
                <a:latin typeface="Calibri" panose="020F0502020204030204" pitchFamily="34" charset="0"/>
              </a:rPr>
              <a:t>1922–2006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863631" y="1167090"/>
            <a:ext cx="7787208" cy="5094696"/>
          </a:xfrm>
        </p:spPr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hudební dramaturg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skladatel 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Režisér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400" dirty="0">
                <a:latin typeface="Calibri" panose="020F0502020204030204" pitchFamily="34" charset="0"/>
              </a:rPr>
              <a:t>ovlivněn Dvořákem a </a:t>
            </a:r>
            <a:r>
              <a:rPr lang="cs-CZ" sz="2400" dirty="0" smtClean="0">
                <a:latin typeface="Calibri" panose="020F0502020204030204" pitchFamily="34" charset="0"/>
              </a:rPr>
              <a:t>Janáčkem</a:t>
            </a:r>
          </a:p>
          <a:p>
            <a:pPr marL="0" indent="0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poslech: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Moravské lidové </a:t>
            </a:r>
            <a:r>
              <a:rPr lang="cs-CZ" sz="2400" dirty="0">
                <a:latin typeface="Calibri" panose="020F0502020204030204" pitchFamily="34" charset="0"/>
              </a:rPr>
              <a:t>písně               </a:t>
            </a:r>
            <a:r>
              <a:rPr lang="cs-CZ" sz="1800" dirty="0">
                <a:latin typeface="Calibri" panose="020F0502020204030204" pitchFamily="34" charset="0"/>
              </a:rPr>
              <a:t>GAUDIUM CD </a:t>
            </a:r>
            <a:r>
              <a:rPr lang="cs-CZ" sz="1800" dirty="0" smtClean="0">
                <a:latin typeface="Calibri" panose="020F0502020204030204" pitchFamily="34" charset="0"/>
              </a:rPr>
              <a:t>Věneček</a:t>
            </a:r>
            <a:endParaRPr lang="cs-CZ" sz="18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Tlačítko akce: Informace 5">
            <a:hlinkClick r:id="rId3" action="ppaction://hlinksldjump" highlightClick="1"/>
          </p:cNvPr>
          <p:cNvSpPr/>
          <p:nvPr/>
        </p:nvSpPr>
        <p:spPr>
          <a:xfrm>
            <a:off x="8640960" y="6237312"/>
            <a:ext cx="251520" cy="30518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47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899592" y="274638"/>
            <a:ext cx="7344816" cy="85010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100" spc="300" dirty="0" smtClean="0">
                <a:latin typeface="Calibri" panose="020F0502020204030204" pitchFamily="34" charset="0"/>
                <a:hlinkClick r:id="rId2"/>
              </a:rPr>
              <a:t>MIROSLAV RAICHL</a:t>
            </a:r>
            <a:r>
              <a:rPr lang="pl-PL" sz="3100" dirty="0" smtClean="0">
                <a:latin typeface="Calibri" panose="020F0502020204030204" pitchFamily="34" charset="0"/>
              </a:rPr>
              <a:t>, </a:t>
            </a:r>
            <a:r>
              <a:rPr lang="pl-PL" sz="2700" dirty="0" smtClean="0">
                <a:latin typeface="Calibri" panose="020F0502020204030204" pitchFamily="34" charset="0"/>
              </a:rPr>
              <a:t>1930–1998</a:t>
            </a:r>
            <a:r>
              <a:rPr lang="pl-PL" sz="2800" dirty="0"/>
              <a:t/>
            </a:r>
            <a:br>
              <a:rPr lang="pl-PL" sz="2800" dirty="0"/>
            </a:b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316807" y="836712"/>
            <a:ext cx="4320480" cy="583264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dirty="0" smtClean="0">
                <a:latin typeface="Calibri" panose="020F0502020204030204" pitchFamily="34" charset="0"/>
              </a:rPr>
              <a:t>hudební skladatel, sbormistr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cs-CZ" dirty="0" smtClean="0">
                <a:latin typeface="Calibri" panose="020F0502020204030204" pitchFamily="34" charset="0"/>
              </a:rPr>
              <a:t>vyučoval na pardubické konzervatoři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dirty="0" smtClean="0">
                <a:latin typeface="Calibri" panose="020F0502020204030204" pitchFamily="34" charset="0"/>
              </a:rPr>
              <a:t>tvorba </a:t>
            </a:r>
            <a:r>
              <a:rPr lang="cs-CZ" dirty="0">
                <a:latin typeface="Calibri" panose="020F0502020204030204" pitchFamily="34" charset="0"/>
              </a:rPr>
              <a:t>pro </a:t>
            </a:r>
            <a:r>
              <a:rPr lang="cs-CZ" dirty="0" smtClean="0">
                <a:latin typeface="Calibri" panose="020F0502020204030204" pitchFamily="34" charset="0"/>
              </a:rPr>
              <a:t>DPS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cs-CZ" sz="8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poslech:</a:t>
            </a: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GAUDIUM </a:t>
            </a:r>
            <a:r>
              <a:rPr lang="cs-CZ" sz="2000" dirty="0">
                <a:latin typeface="Calibri" panose="020F0502020204030204" pitchFamily="34" charset="0"/>
              </a:rPr>
              <a:t>— CD Věneček, CD Studánky</a:t>
            </a:r>
          </a:p>
          <a:p>
            <a:pPr marL="0" indent="0">
              <a:buNone/>
            </a:pP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        </a:t>
            </a: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Brusič mráz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         Kočár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        </a:t>
            </a:r>
            <a:r>
              <a:rPr lang="cs-CZ" sz="2400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Mila</a:t>
            </a: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moja</a:t>
            </a:r>
            <a:endParaRPr lang="cs-CZ" sz="2400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Calibri" panose="020F0502020204030204" pitchFamily="34" charset="0"/>
              </a:rPr>
              <a:t>IUVENTUS CD </a:t>
            </a:r>
            <a:r>
              <a:rPr lang="cs-CZ" sz="2000" dirty="0" smtClean="0">
                <a:latin typeface="Calibri" panose="020F0502020204030204" pitchFamily="34" charset="0"/>
              </a:rPr>
              <a:t>Cesty 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       </a:t>
            </a: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Chodský den</a:t>
            </a:r>
            <a:endParaRPr lang="cs-CZ" sz="2400" dirty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       </a:t>
            </a:r>
            <a:r>
              <a:rPr lang="cs-CZ" sz="2400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Fašang</a:t>
            </a:r>
            <a:endParaRPr lang="cs-CZ" sz="2400" dirty="0" smtClean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        </a:t>
            </a:r>
            <a:r>
              <a:rPr lang="cs-CZ" sz="2400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Kyčera</a:t>
            </a:r>
            <a:endParaRPr lang="cs-CZ" sz="24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7587" y="3789040"/>
            <a:ext cx="3995665" cy="26642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0" name="Picture 2" descr="C:\4VERA foto\GAUDIUM\07motyli\PICT002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402" y="908720"/>
            <a:ext cx="3894037" cy="25965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172400" y="3192436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  <a:latin typeface="Calibri" panose="020F0502020204030204" pitchFamily="34" charset="0"/>
              </a:rPr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241152" y="6093296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  <a:latin typeface="Calibri" panose="020F0502020204030204" pitchFamily="34" charset="0"/>
              </a:rPr>
              <a:t>5</a:t>
            </a:r>
          </a:p>
        </p:txBody>
      </p:sp>
      <p:sp>
        <p:nvSpPr>
          <p:cNvPr id="10" name="Tlačítko akce: Informace 9">
            <a:hlinkClick r:id="rId5" action="ppaction://hlinksldjump" highlightClick="1"/>
          </p:cNvPr>
          <p:cNvSpPr/>
          <p:nvPr/>
        </p:nvSpPr>
        <p:spPr>
          <a:xfrm>
            <a:off x="8640960" y="6237312"/>
            <a:ext cx="251520" cy="30518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015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7200800" cy="850106"/>
          </a:xfrm>
        </p:spPr>
        <p:txBody>
          <a:bodyPr>
            <a:normAutofit/>
          </a:bodyPr>
          <a:lstStyle/>
          <a:p>
            <a:pPr algn="ctr"/>
            <a:r>
              <a:rPr lang="cs-CZ" sz="2800" spc="300" dirty="0" smtClean="0">
                <a:solidFill>
                  <a:srgbClr val="C00000"/>
                </a:solidFill>
              </a:rPr>
              <a:t>MILAN </a:t>
            </a:r>
            <a:r>
              <a:rPr lang="cs-CZ" sz="2800" spc="300" dirty="0" smtClean="0">
                <a:solidFill>
                  <a:srgbClr val="C00000"/>
                </a:solidFill>
                <a:latin typeface="Calibri" panose="020F0502020204030204" pitchFamily="34" charset="0"/>
              </a:rPr>
              <a:t>UHEREK</a:t>
            </a:r>
            <a:r>
              <a:rPr lang="cs-CZ" sz="2800" dirty="0" smtClean="0">
                <a:latin typeface="Calibri" panose="020F0502020204030204" pitchFamily="34" charset="0"/>
              </a:rPr>
              <a:t>, </a:t>
            </a:r>
            <a:r>
              <a:rPr lang="cs-CZ" sz="2400" dirty="0" smtClean="0">
                <a:latin typeface="Calibri" panose="020F0502020204030204" pitchFamily="34" charset="0"/>
              </a:rPr>
              <a:t>1925–2012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1052736"/>
            <a:ext cx="7772400" cy="547260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800" dirty="0" smtClean="0">
                <a:latin typeface="Calibri" panose="020F0502020204030204" pitchFamily="34" charset="0"/>
              </a:rPr>
              <a:t>sbormistr a dirigent </a:t>
            </a:r>
            <a:r>
              <a:rPr lang="cs-CZ" sz="2800" dirty="0">
                <a:latin typeface="Calibri" panose="020F0502020204030204" pitchFamily="34" charset="0"/>
              </a:rPr>
              <a:t>opery Divadla F. X. Šaldy Liberec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800" dirty="0" smtClean="0">
                <a:latin typeface="Calibri" panose="020F0502020204030204" pitchFamily="34" charset="0"/>
              </a:rPr>
              <a:t>zakladatel </a:t>
            </a:r>
            <a:r>
              <a:rPr lang="cs-CZ" sz="2800" dirty="0">
                <a:latin typeface="Calibri" panose="020F0502020204030204" pitchFamily="34" charset="0"/>
              </a:rPr>
              <a:t>a </a:t>
            </a:r>
            <a:r>
              <a:rPr lang="cs-CZ" sz="2800" dirty="0" smtClean="0">
                <a:latin typeface="Calibri" panose="020F0502020204030204" pitchFamily="34" charset="0"/>
              </a:rPr>
              <a:t>sbormistr </a:t>
            </a:r>
            <a:r>
              <a:rPr lang="cs-CZ" sz="2800" dirty="0">
                <a:latin typeface="Calibri" panose="020F0502020204030204" pitchFamily="34" charset="0"/>
              </a:rPr>
              <a:t>DPS </a:t>
            </a:r>
            <a:r>
              <a:rPr lang="cs-CZ" sz="2800" dirty="0" err="1">
                <a:latin typeface="Calibri" panose="020F0502020204030204" pitchFamily="34" charset="0"/>
              </a:rPr>
              <a:t>Severáček</a:t>
            </a:r>
            <a:r>
              <a:rPr lang="cs-CZ" sz="2800" dirty="0">
                <a:latin typeface="Calibri" panose="020F0502020204030204" pitchFamily="34" charset="0"/>
              </a:rPr>
              <a:t> </a:t>
            </a:r>
            <a:r>
              <a:rPr lang="cs-CZ" sz="2800" dirty="0" smtClean="0">
                <a:latin typeface="Calibri" panose="020F0502020204030204" pitchFamily="34" charset="0"/>
              </a:rPr>
              <a:t>Liberec</a:t>
            </a:r>
            <a:endParaRPr lang="cs-CZ" sz="2800" dirty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800" dirty="0">
                <a:latin typeface="Calibri" panose="020F0502020204030204" pitchFamily="34" charset="0"/>
              </a:rPr>
              <a:t>dirigentská spolupráce s mnoha DPS i sbory dospělých</a:t>
            </a:r>
          </a:p>
          <a:p>
            <a:pPr marL="0" indent="0">
              <a:buNone/>
            </a:pPr>
            <a:r>
              <a:rPr lang="cs-CZ" sz="2800" dirty="0" smtClean="0">
                <a:latin typeface="Calibri" panose="020F0502020204030204" pitchFamily="34" charset="0"/>
              </a:rPr>
              <a:t>1998 porotce na celonárodní přehlídce DPS ve Svitavách</a:t>
            </a:r>
          </a:p>
          <a:p>
            <a:pPr marL="0" indent="0">
              <a:buNone/>
            </a:pPr>
            <a:endParaRPr lang="cs-CZ" sz="11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poslech: GAUDIUM — </a:t>
            </a:r>
            <a:r>
              <a:rPr lang="cs-CZ" sz="2200" dirty="0">
                <a:latin typeface="Calibri" panose="020F0502020204030204" pitchFamily="34" charset="0"/>
              </a:rPr>
              <a:t>CD </a:t>
            </a:r>
            <a:r>
              <a:rPr lang="cs-CZ" sz="2200" dirty="0" smtClean="0">
                <a:latin typeface="Calibri" panose="020F0502020204030204" pitchFamily="34" charset="0"/>
              </a:rPr>
              <a:t>Věneček, CD </a:t>
            </a:r>
            <a:r>
              <a:rPr lang="cs-CZ" sz="2200" dirty="0">
                <a:latin typeface="Calibri" panose="020F0502020204030204" pitchFamily="34" charset="0"/>
              </a:rPr>
              <a:t>Studánky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rgbClr val="FF0000"/>
                </a:solidFill>
                <a:latin typeface="Calibri" panose="020F0502020204030204" pitchFamily="34" charset="0"/>
              </a:rPr>
              <a:t>Černé oči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rgbClr val="FF0000"/>
                </a:solidFill>
                <a:latin typeface="Calibri" panose="020F0502020204030204" pitchFamily="34" charset="0"/>
              </a:rPr>
              <a:t>Co ten ptáček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rgbClr val="FF0000"/>
                </a:solidFill>
                <a:latin typeface="Calibri" panose="020F0502020204030204" pitchFamily="34" charset="0"/>
              </a:rPr>
              <a:t>Kouzelný máj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Ja</a:t>
            </a:r>
            <a:r>
              <a:rPr lang="cs-CZ" dirty="0" smtClean="0">
                <a:solidFill>
                  <a:srgbClr val="FF0000"/>
                </a:solidFill>
                <a:latin typeface="Calibri" panose="020F0502020204030204" pitchFamily="34" charset="0"/>
              </a:rPr>
              <a:t> mam ženu </a:t>
            </a:r>
            <a:r>
              <a:rPr lang="cs-CZ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někaranu</a:t>
            </a:r>
            <a:endParaRPr lang="cs-CZ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Tlačítko akce: Informace 3">
            <a:hlinkClick r:id="rId2" action="ppaction://hlinksldjump" highlightClick="1"/>
          </p:cNvPr>
          <p:cNvSpPr/>
          <p:nvPr/>
        </p:nvSpPr>
        <p:spPr>
          <a:xfrm>
            <a:off x="8640960" y="6237312"/>
            <a:ext cx="251520" cy="30518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09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74638"/>
            <a:ext cx="72008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100" spc="300" dirty="0" smtClean="0">
                <a:solidFill>
                  <a:srgbClr val="C00000"/>
                </a:solidFill>
                <a:latin typeface="Calibri" panose="020F0502020204030204" pitchFamily="34" charset="0"/>
              </a:rPr>
              <a:t>JIŘÍ LABURDA</a:t>
            </a:r>
            <a:r>
              <a:rPr lang="cs-CZ" sz="2400" dirty="0" smtClean="0">
                <a:latin typeface="Calibri" panose="020F0502020204030204" pitchFamily="34" charset="0"/>
              </a:rPr>
              <a:t>, 1931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124744"/>
            <a:ext cx="4397112" cy="525658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hudební vědec, skladatel, pedagog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>
                <a:latin typeface="Calibri" panose="020F0502020204030204" pitchFamily="34" charset="0"/>
              </a:rPr>
              <a:t>studoval u Karla </a:t>
            </a:r>
            <a:r>
              <a:rPr lang="cs-CZ" sz="2400" dirty="0" smtClean="0">
                <a:latin typeface="Calibri" panose="020F0502020204030204" pitchFamily="34" charset="0"/>
              </a:rPr>
              <a:t>Háby</a:t>
            </a:r>
          </a:p>
          <a:p>
            <a:pPr marL="0" indent="0">
              <a:buNone/>
            </a:pP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   čtvrttónová hudba</a:t>
            </a:r>
            <a:endParaRPr lang="cs-CZ" sz="2400" dirty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2000" dirty="0" smtClean="0">
                <a:latin typeface="Calibri" panose="020F0502020204030204" pitchFamily="34" charset="0"/>
              </a:rPr>
              <a:t>předseda </a:t>
            </a:r>
            <a:r>
              <a:rPr lang="cs-CZ" sz="2000" dirty="0">
                <a:latin typeface="Calibri" panose="020F0502020204030204" pitchFamily="34" charset="0"/>
              </a:rPr>
              <a:t>Sdružení pro soudobou hudbu </a:t>
            </a:r>
            <a:r>
              <a:rPr lang="cs-CZ" sz="2000" dirty="0" err="1">
                <a:latin typeface="Calibri" panose="020F0502020204030204" pitchFamily="34" charset="0"/>
              </a:rPr>
              <a:t>Collegium</a:t>
            </a:r>
            <a:r>
              <a:rPr lang="cs-CZ" sz="2000" dirty="0">
                <a:latin typeface="Calibri" panose="020F0502020204030204" pitchFamily="34" charset="0"/>
              </a:rPr>
              <a:t> 2001.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>
                <a:latin typeface="Calibri" panose="020F0502020204030204" pitchFamily="34" charset="0"/>
              </a:rPr>
              <a:t>2004 </a:t>
            </a:r>
            <a:r>
              <a:rPr lang="cs-CZ" sz="2400" dirty="0" smtClean="0">
                <a:latin typeface="Calibri" panose="020F0502020204030204" pitchFamily="34" charset="0"/>
              </a:rPr>
              <a:t> prezident </a:t>
            </a: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Festivalu </a:t>
            </a:r>
            <a:r>
              <a:rPr lang="cs-CZ" sz="2000" dirty="0">
                <a:latin typeface="Calibri" panose="020F0502020204030204" pitchFamily="34" charset="0"/>
              </a:rPr>
              <a:t>amatérských pěveckých sborů ve </a:t>
            </a:r>
            <a:r>
              <a:rPr lang="cs-CZ" sz="2000" dirty="0" smtClean="0">
                <a:latin typeface="Calibri" panose="020F0502020204030204" pitchFamily="34" charset="0"/>
              </a:rPr>
              <a:t>Svitavách</a:t>
            </a:r>
            <a:endParaRPr lang="cs-CZ" sz="2400" dirty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navazuje </a:t>
            </a:r>
            <a:r>
              <a:rPr lang="cs-CZ" sz="2400" dirty="0">
                <a:latin typeface="Calibri" panose="020F0502020204030204" pitchFamily="34" charset="0"/>
              </a:rPr>
              <a:t>na </a:t>
            </a:r>
            <a:r>
              <a:rPr lang="cs-CZ" sz="2400" dirty="0" smtClean="0">
                <a:latin typeface="Calibri" panose="020F0502020204030204" pitchFamily="34" charset="0"/>
              </a:rPr>
              <a:t>neoklasicismus</a:t>
            </a:r>
            <a:endParaRPr lang="cs-CZ" sz="2400" dirty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řada </a:t>
            </a:r>
            <a:r>
              <a:rPr lang="cs-CZ" sz="2400" dirty="0">
                <a:latin typeface="Calibri" panose="020F0502020204030204" pitchFamily="34" charset="0"/>
              </a:rPr>
              <a:t>mezinárodních uznání</a:t>
            </a:r>
          </a:p>
          <a:p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124744"/>
            <a:ext cx="3445602" cy="51684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TextovéPole 5"/>
          <p:cNvSpPr txBox="1"/>
          <p:nvPr/>
        </p:nvSpPr>
        <p:spPr>
          <a:xfrm>
            <a:off x="7922815" y="5816297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alibri" panose="020F0502020204030204" pitchFamily="34" charset="0"/>
              </a:rPr>
              <a:t>6</a:t>
            </a:r>
            <a:endParaRPr lang="cs-CZ" sz="1200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7" name="Tlačítko akce: Informace 6">
            <a:hlinkClick r:id="rId3" action="ppaction://hlinksldjump" highlightClick="1"/>
          </p:cNvPr>
          <p:cNvSpPr/>
          <p:nvPr/>
        </p:nvSpPr>
        <p:spPr>
          <a:xfrm>
            <a:off x="8640960" y="6237312"/>
            <a:ext cx="251520" cy="30518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349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274638"/>
            <a:ext cx="8569325" cy="633412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3600" dirty="0" smtClean="0">
                <a:solidFill>
                  <a:srgbClr val="002060"/>
                </a:solidFill>
                <a:latin typeface="Calibri" pitchFamily="34" charset="0"/>
              </a:rPr>
              <a:t>TEST</a:t>
            </a:r>
            <a:endParaRPr lang="cs-CZ" sz="36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1747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altLang="cs-CZ" sz="2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Vyber ze 3 možností správnou odpověď.</a:t>
            </a:r>
          </a:p>
          <a:p>
            <a:pPr>
              <a:buFont typeface="Wingdings 2" pitchFamily="18" charset="2"/>
              <a:buNone/>
            </a:pPr>
            <a:endParaRPr lang="cs-CZ" altLang="cs-CZ" dirty="0" smtClean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676456" y="6308725"/>
            <a:ext cx="206940" cy="180181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552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49693758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ámeček 2"/>
          <p:cNvSpPr/>
          <p:nvPr/>
        </p:nvSpPr>
        <p:spPr>
          <a:xfrm>
            <a:off x="3620305" y="548680"/>
            <a:ext cx="2088232" cy="5040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4426692" y="1985095"/>
            <a:ext cx="2329897" cy="5040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3620305" y="4509120"/>
            <a:ext cx="1815791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3620305" y="5813479"/>
            <a:ext cx="2243902" cy="5040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343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812511560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ámeček 4"/>
          <p:cNvSpPr/>
          <p:nvPr/>
        </p:nvSpPr>
        <p:spPr>
          <a:xfrm>
            <a:off x="3563888" y="908720"/>
            <a:ext cx="2376264" cy="57606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3716288" y="2132856"/>
            <a:ext cx="2528664" cy="57606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3563888" y="3356992"/>
            <a:ext cx="2376264" cy="57606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6021288"/>
            <a:ext cx="2384425" cy="592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4247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838331463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ámeček 2"/>
          <p:cNvSpPr/>
          <p:nvPr/>
        </p:nvSpPr>
        <p:spPr>
          <a:xfrm>
            <a:off x="3563888" y="764704"/>
            <a:ext cx="4104456" cy="77038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3563888" y="5517232"/>
            <a:ext cx="2520280" cy="77038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lačítko akce: Informace 4">
            <a:hlinkClick r:id="rId7" action="ppaction://hlinksldjump" highlightClick="1"/>
          </p:cNvPr>
          <p:cNvSpPr/>
          <p:nvPr/>
        </p:nvSpPr>
        <p:spPr>
          <a:xfrm>
            <a:off x="8640960" y="6237312"/>
            <a:ext cx="251520" cy="30518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520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476672"/>
            <a:ext cx="777240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Citace obrázku: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200" dirty="0" smtClean="0"/>
              <a:t>PACKA</a:t>
            </a:r>
            <a:r>
              <a:rPr lang="cs-CZ" sz="1200" dirty="0"/>
              <a:t>. Wikipedia.cz [online]. [cit. 21.11.2013]. Dostupný na WWW: http://cs.wikipedia.org/wiki/Soubor:Ilja_Hurn%C3%ADk.jpg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2.- 6.  Galerie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074728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lastní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34817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389</TotalTime>
  <Words>1241</Words>
  <Application>Microsoft Office PowerPoint</Application>
  <PresentationFormat>Předvádění na obrazovce (4:3)</PresentationFormat>
  <Paragraphs>314</Paragraphs>
  <Slides>20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Jmění</vt:lpstr>
      <vt:lpstr>Prezentace aplikace PowerPoint</vt:lpstr>
      <vt:lpstr>Prezentace aplikace PowerPoint</vt:lpstr>
      <vt:lpstr>Česká soudobá hudba.</vt:lpstr>
      <vt:lpstr>Prezentace aplikace PowerPoint</vt:lpstr>
      <vt:lpstr>PETR EBEN, 1929–2007</vt:lpstr>
      <vt:lpstr>Prezentace aplikace PowerPoint</vt:lpstr>
      <vt:lpstr>IJLA HURNÍK, 1922– 2013</vt:lpstr>
      <vt:lpstr>Úkol č. 2: doplň dle poslechu. Umění poslouchat hudbu.</vt:lpstr>
      <vt:lpstr>QUATTRO</vt:lpstr>
      <vt:lpstr>ZDENĚK LUKÁŠ, 1928 –2007 </vt:lpstr>
      <vt:lpstr>Prezentace aplikace PowerPoint</vt:lpstr>
      <vt:lpstr>OTMAR MÁCHA, 1922–2006 </vt:lpstr>
      <vt:lpstr>MIROSLAV RAICHL, 1930–1998 </vt:lpstr>
      <vt:lpstr>MILAN UHEREK, 1925–2012</vt:lpstr>
      <vt:lpstr>JIŘÍ LABURDA, 1931</vt:lpstr>
      <vt:lpstr>TEST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XX. století. Čeští skladatelé soudobé hudby.</dc:title>
  <dc:creator>Jobeš</dc:creator>
  <cp:lastModifiedBy>Jobeš</cp:lastModifiedBy>
  <cp:revision>44</cp:revision>
  <dcterms:created xsi:type="dcterms:W3CDTF">2013-10-31T22:00:28Z</dcterms:created>
  <dcterms:modified xsi:type="dcterms:W3CDTF">2014-02-28T08:16:04Z</dcterms:modified>
</cp:coreProperties>
</file>