
<file path=[Content_Types].xml><?xml version="1.0" encoding="utf-8"?>
<Types xmlns="http://schemas.openxmlformats.org/package/2006/content-types">
  <Override PartName="/ppt/slides/slide29.xml" ContentType="application/vnd.openxmlformats-officedocument.presentationml.slide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quickStyle2.xml" ContentType="application/vnd.openxmlformats-officedocument.drawingml.diagramStyl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diagrams/layout7.xml" ContentType="application/vnd.openxmlformats-officedocument.drawingml.diagramLayout+xml"/>
  <Override PartName="/ppt/diagrams/data8.xml" ContentType="application/vnd.openxmlformats-officedocument.drawingml.diagramData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diagrams/layout5.xml" ContentType="application/vnd.openxmlformats-officedocument.drawingml.diagramLayout+xml"/>
  <Override PartName="/ppt/diagrams/data6.xml" ContentType="application/vnd.openxmlformats-officedocument.drawingml.diagramData+xml"/>
  <Override PartName="/ppt/diagrams/layout3.xml" ContentType="application/vnd.openxmlformats-officedocument.drawingml.diagramLayout+xml"/>
  <Override PartName="/ppt/diagrams/data4.xml" ContentType="application/vnd.openxmlformats-officedocument.drawingml.diagramData+xml"/>
  <Override PartName="/ppt/diagrams/colors8.xml" ContentType="application/vnd.openxmlformats-officedocument.drawingml.diagramColors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diagrams/colors6.xml" ContentType="application/vnd.openxmlformats-officedocument.drawingml.diagramColors+xml"/>
  <Override PartName="/ppt/diagrams/drawing7.xml" ContentType="application/vnd.ms-office.drawingml.diagramDrawing+xml"/>
  <Override PartName="/ppt/slides/slide7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colors4.xml" ContentType="application/vnd.openxmlformats-officedocument.drawingml.diagramColors+xml"/>
  <Override PartName="/ppt/diagrams/drawing5.xml" ContentType="application/vnd.ms-office.drawingml.diagramDrawing+xml"/>
  <Override PartName="/ppt/diagrams/quickStyle7.xml" ContentType="application/vnd.openxmlformats-officedocument.drawingml.diagramStyle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diagrams/colors2.xml" ContentType="application/vnd.openxmlformats-officedocument.drawingml.diagramColors+xml"/>
  <Override PartName="/ppt/diagrams/drawing3.xml" ContentType="application/vnd.ms-office.drawingml.diagramDrawing+xml"/>
  <Override PartName="/ppt/diagrams/quickStyle5.xml" ContentType="application/vnd.openxmlformats-officedocument.drawingml.diagramStyle+xml"/>
  <Override PartName="/ppt/notesSlides/notesSlide1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diagrams/quickStyle3.xml" ContentType="application/vnd.openxmlformats-officedocument.drawingml.diagramStyl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Override PartName="/ppt/diagrams/layout8.xml" ContentType="application/vnd.openxmlformats-officedocument.drawingml.diagramLayout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Layouts/slideLayout1.xml" ContentType="application/vnd.openxmlformats-officedocument.presentationml.slideLayout+xml"/>
  <Override PartName="/ppt/diagrams/layout6.xml" ContentType="application/vnd.openxmlformats-officedocument.drawingml.diagramLayout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diagrams/layout4.xml" ContentType="application/vnd.openxmlformats-officedocument.drawingml.diagramLayout+xml"/>
  <Override PartName="/ppt/diagrams/data7.xml" ContentType="application/vnd.openxmlformats-officedocument.drawingml.diagramData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data5.xml" ContentType="application/vnd.openxmlformats-officedocument.drawingml.diagramData+xml"/>
  <Override PartName="/ppt/diagrams/colors7.xml" ContentType="application/vnd.openxmlformats-officedocument.drawingml.diagramColors+xml"/>
  <Override PartName="/ppt/diagrams/drawing8.xml" ContentType="application/vnd.ms-office.drawingml.diagramDrawing+xml"/>
  <Override PartName="/ppt/diagrams/data3.xml" ContentType="application/vnd.openxmlformats-officedocument.drawingml.diagramData+xml"/>
  <Override PartName="/ppt/diagrams/colors5.xml" ContentType="application/vnd.openxmlformats-officedocument.drawingml.diagramColors+xml"/>
  <Override PartName="/ppt/diagrams/drawing6.xml" ContentType="application/vnd.ms-office.drawingml.diagramDrawing+xml"/>
  <Override PartName="/ppt/diagrams/quickStyle8.xml" ContentType="application/vnd.openxmlformats-officedocument.drawingml.diagramStyle+xml"/>
  <Override PartName="/ppt/slides/slide8.xml" ContentType="application/vnd.openxmlformats-officedocument.presentationml.slide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ppt/diagrams/drawing4.xml" ContentType="application/vnd.ms-office.drawingml.diagramDrawing+xml"/>
  <Override PartName="/ppt/diagrams/quickStyle6.xml" ContentType="application/vnd.openxmlformats-officedocument.drawingml.diagramStyle+xml"/>
  <Override PartName="/docProps/core.xml" ContentType="application/vnd.openxmlformats-package.core-properties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quickStyle4.xml" ContentType="application/vnd.openxmlformats-officedocument.drawingml.diagramStyl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37"/>
  </p:notesMasterIdLst>
  <p:sldIdLst>
    <p:sldId id="291" r:id="rId2"/>
    <p:sldId id="292" r:id="rId3"/>
    <p:sldId id="256" r:id="rId4"/>
    <p:sldId id="257" r:id="rId5"/>
    <p:sldId id="258" r:id="rId6"/>
    <p:sldId id="259" r:id="rId7"/>
    <p:sldId id="261" r:id="rId8"/>
    <p:sldId id="262" r:id="rId9"/>
    <p:sldId id="263" r:id="rId10"/>
    <p:sldId id="264" r:id="rId11"/>
    <p:sldId id="272" r:id="rId12"/>
    <p:sldId id="267" r:id="rId13"/>
    <p:sldId id="266" r:id="rId14"/>
    <p:sldId id="268" r:id="rId15"/>
    <p:sldId id="290" r:id="rId16"/>
    <p:sldId id="270" r:id="rId17"/>
    <p:sldId id="271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  <p:sldId id="288" r:id="rId34"/>
    <p:sldId id="289" r:id="rId35"/>
    <p:sldId id="269" r:id="rId3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594" y="-3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notesMaster" Target="notesMasters/notesMaster1.xml"/><Relationship Id="rId40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image" Target="../media/image5.jpeg"/><Relationship Id="rId4" Type="http://schemas.openxmlformats.org/officeDocument/2006/relationships/image" Target="../media/image8.jpe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image" Target="../media/image9.jpe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image" Target="../media/image5.jpeg"/><Relationship Id="rId4" Type="http://schemas.openxmlformats.org/officeDocument/2006/relationships/image" Target="../media/image8.jpe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image" Target="../media/image9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E1262AE-F1F1-4A65-8DCD-6C692A8210D5}" type="doc">
      <dgm:prSet loTypeId="urn:microsoft.com/office/officeart/2005/8/layout/vList4#1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8C8762BB-EAEE-4894-8D57-A14D2B84E7F8}">
      <dgm:prSet phldrT="[Text]" custT="1"/>
      <dgm:spPr/>
      <dgm:t>
        <a:bodyPr/>
        <a:lstStyle/>
        <a:p>
          <a:r>
            <a:rPr lang="cs-CZ" sz="2400" dirty="0" smtClean="0">
              <a:solidFill>
                <a:schemeClr val="tx1"/>
              </a:solidFill>
              <a:latin typeface="Calibri" pitchFamily="34" charset="0"/>
            </a:rPr>
            <a:t>     Alfons Mucha: Jarní slavnosti</a:t>
          </a:r>
        </a:p>
        <a:p>
          <a:r>
            <a:rPr lang="cs-CZ" sz="2400" dirty="0" smtClean="0">
              <a:solidFill>
                <a:schemeClr val="tx1"/>
              </a:solidFill>
              <a:latin typeface="Calibri" pitchFamily="34" charset="0"/>
            </a:rPr>
            <a:t>     Bohumil Kubišta: Koupání žen</a:t>
          </a:r>
        </a:p>
        <a:p>
          <a:r>
            <a:rPr lang="cs-CZ" sz="2400" dirty="0" smtClean="0">
              <a:solidFill>
                <a:schemeClr val="tx1"/>
              </a:solidFill>
              <a:latin typeface="Calibri" pitchFamily="34" charset="0"/>
            </a:rPr>
            <a:t>     Emil Fila: Zátiší s kytarou a kartami</a:t>
          </a:r>
          <a:endParaRPr lang="cs-CZ" sz="2400" dirty="0">
            <a:latin typeface="Calibri" pitchFamily="34" charset="0"/>
          </a:endParaRPr>
        </a:p>
      </dgm:t>
    </dgm:pt>
    <dgm:pt modelId="{3410EAD6-C5D8-40D1-A6F8-45E29A3A9E8B}" type="parTrans" cxnId="{E0A1FC49-4582-4791-B0AB-08006B78FCFE}">
      <dgm:prSet/>
      <dgm:spPr/>
      <dgm:t>
        <a:bodyPr/>
        <a:lstStyle/>
        <a:p>
          <a:endParaRPr lang="cs-CZ"/>
        </a:p>
      </dgm:t>
    </dgm:pt>
    <dgm:pt modelId="{461A758B-451F-4A1A-AB4B-48E381C27EB0}" type="sibTrans" cxnId="{E0A1FC49-4582-4791-B0AB-08006B78FCFE}">
      <dgm:prSet/>
      <dgm:spPr/>
      <dgm:t>
        <a:bodyPr/>
        <a:lstStyle/>
        <a:p>
          <a:endParaRPr lang="cs-CZ"/>
        </a:p>
      </dgm:t>
    </dgm:pt>
    <dgm:pt modelId="{FC3D36B5-521C-4894-85A5-E3DD05721061}">
      <dgm:prSet phldrT="[Text]" custT="1"/>
      <dgm:spPr/>
      <dgm:t>
        <a:bodyPr/>
        <a:lstStyle/>
        <a:p>
          <a:r>
            <a:rPr lang="cs-CZ" sz="2400" dirty="0" smtClean="0">
              <a:solidFill>
                <a:schemeClr val="tx1"/>
              </a:solidFill>
              <a:latin typeface="Calibri" pitchFamily="34" charset="0"/>
            </a:rPr>
            <a:t>     Max </a:t>
          </a:r>
          <a:r>
            <a:rPr lang="cs-CZ" sz="2400" dirty="0" err="1" smtClean="0">
              <a:solidFill>
                <a:schemeClr val="tx1"/>
              </a:solidFill>
              <a:latin typeface="Calibri" pitchFamily="34" charset="0"/>
            </a:rPr>
            <a:t>Švabinský</a:t>
          </a:r>
          <a:r>
            <a:rPr lang="cs-CZ" sz="2400" dirty="0" smtClean="0">
              <a:solidFill>
                <a:schemeClr val="tx1"/>
              </a:solidFill>
              <a:latin typeface="Calibri" pitchFamily="34" charset="0"/>
            </a:rPr>
            <a:t>: Chudý kraj</a:t>
          </a:r>
        </a:p>
        <a:p>
          <a:r>
            <a:rPr lang="cs-CZ" sz="2400" dirty="0" smtClean="0">
              <a:solidFill>
                <a:schemeClr val="tx1"/>
              </a:solidFill>
              <a:latin typeface="Calibri" pitchFamily="34" charset="0"/>
            </a:rPr>
            <a:t>     Jan Zrzavý: Kleopatra</a:t>
          </a:r>
        </a:p>
        <a:p>
          <a:r>
            <a:rPr lang="cs-CZ" sz="2400" dirty="0" smtClean="0">
              <a:solidFill>
                <a:schemeClr val="tx1"/>
              </a:solidFill>
              <a:latin typeface="Calibri" pitchFamily="34" charset="0"/>
            </a:rPr>
            <a:t>     Alfons Mucha: Jarní slavnosti</a:t>
          </a:r>
          <a:endParaRPr lang="cs-CZ" sz="3000" dirty="0"/>
        </a:p>
      </dgm:t>
    </dgm:pt>
    <dgm:pt modelId="{534CF0EB-0E16-45C9-9D6F-C5D75223FF8D}" type="sibTrans" cxnId="{CE795CE1-05FD-411F-AE64-0502F5C799F3}">
      <dgm:prSet/>
      <dgm:spPr/>
      <dgm:t>
        <a:bodyPr/>
        <a:lstStyle/>
        <a:p>
          <a:endParaRPr lang="cs-CZ"/>
        </a:p>
      </dgm:t>
    </dgm:pt>
    <dgm:pt modelId="{C4C0CC91-D2EC-498C-9BEB-A671D8EB3367}" type="parTrans" cxnId="{CE795CE1-05FD-411F-AE64-0502F5C799F3}">
      <dgm:prSet/>
      <dgm:spPr/>
      <dgm:t>
        <a:bodyPr/>
        <a:lstStyle/>
        <a:p>
          <a:endParaRPr lang="cs-CZ"/>
        </a:p>
      </dgm:t>
    </dgm:pt>
    <dgm:pt modelId="{076A20BB-06B2-4616-8787-35740AF7EC2C}">
      <dgm:prSet phldrT="[Text]" custT="1"/>
      <dgm:spPr/>
      <dgm:t>
        <a:bodyPr/>
        <a:lstStyle/>
        <a:p>
          <a:r>
            <a:rPr lang="cs-CZ" sz="2400" dirty="0" smtClean="0">
              <a:solidFill>
                <a:schemeClr val="tx1"/>
              </a:solidFill>
              <a:latin typeface="Calibri" pitchFamily="34" charset="0"/>
            </a:rPr>
            <a:t>     Jan Zrzavý: Poslední večeře</a:t>
          </a:r>
        </a:p>
        <a:p>
          <a:r>
            <a:rPr lang="cs-CZ" sz="2400" dirty="0" smtClean="0">
              <a:solidFill>
                <a:schemeClr val="tx1"/>
              </a:solidFill>
              <a:latin typeface="Calibri" pitchFamily="34" charset="0"/>
            </a:rPr>
            <a:t>     Emil Fila: Zátiší s kytarou a kartami  </a:t>
          </a:r>
        </a:p>
        <a:p>
          <a:r>
            <a:rPr lang="cs-CZ" sz="2400" dirty="0" smtClean="0">
              <a:solidFill>
                <a:schemeClr val="tx1"/>
              </a:solidFill>
              <a:latin typeface="Calibri" pitchFamily="34" charset="0"/>
            </a:rPr>
            <a:t>     Bohumil Kubišta: Fakír krotící hady</a:t>
          </a:r>
          <a:endParaRPr lang="cs-CZ" sz="3000" dirty="0"/>
        </a:p>
      </dgm:t>
    </dgm:pt>
    <dgm:pt modelId="{C7D59227-0B6B-4958-91F0-88DC10CB8FAA}" type="sibTrans" cxnId="{600ECDF1-07FD-41C3-B127-8A4300EB87B6}">
      <dgm:prSet/>
      <dgm:spPr/>
      <dgm:t>
        <a:bodyPr/>
        <a:lstStyle/>
        <a:p>
          <a:endParaRPr lang="cs-CZ"/>
        </a:p>
      </dgm:t>
    </dgm:pt>
    <dgm:pt modelId="{C06BF777-4900-4B09-92D0-A319F132DBF3}" type="parTrans" cxnId="{600ECDF1-07FD-41C3-B127-8A4300EB87B6}">
      <dgm:prSet/>
      <dgm:spPr/>
      <dgm:t>
        <a:bodyPr/>
        <a:lstStyle/>
        <a:p>
          <a:endParaRPr lang="cs-CZ"/>
        </a:p>
      </dgm:t>
    </dgm:pt>
    <dgm:pt modelId="{178E6D67-DD27-40D3-AF9D-1FCFAC93B660}">
      <dgm:prSet phldrT="[Text]" custT="1"/>
      <dgm:spPr/>
      <dgm:t>
        <a:bodyPr/>
        <a:lstStyle/>
        <a:p>
          <a:r>
            <a:rPr lang="cs-CZ" sz="2400" dirty="0" smtClean="0">
              <a:solidFill>
                <a:schemeClr val="tx1"/>
              </a:solidFill>
              <a:latin typeface="Calibri" pitchFamily="34" charset="0"/>
            </a:rPr>
            <a:t>     Antonín Slavíček: Loubí v zahradě</a:t>
          </a:r>
        </a:p>
        <a:p>
          <a:r>
            <a:rPr lang="cs-CZ" sz="2400" dirty="0" smtClean="0">
              <a:solidFill>
                <a:schemeClr val="tx1"/>
              </a:solidFill>
              <a:latin typeface="Calibri" pitchFamily="34" charset="0"/>
            </a:rPr>
            <a:t>     Antonín Slavíček: Letenské sady</a:t>
          </a:r>
        </a:p>
        <a:p>
          <a:r>
            <a:rPr lang="cs-CZ" sz="2400" dirty="0" smtClean="0">
              <a:solidFill>
                <a:schemeClr val="tx1"/>
              </a:solidFill>
              <a:latin typeface="Calibri" pitchFamily="34" charset="0"/>
            </a:rPr>
            <a:t>     František Kupka: Podzimní slunce</a:t>
          </a:r>
          <a:endParaRPr lang="cs-CZ" sz="2400" dirty="0"/>
        </a:p>
      </dgm:t>
    </dgm:pt>
    <dgm:pt modelId="{FDC4AD49-FB0D-4B54-9667-BEEB9DBA3CAF}" type="sibTrans" cxnId="{8905811D-0814-4EE0-81D4-18865BEAE05A}">
      <dgm:prSet/>
      <dgm:spPr/>
      <dgm:t>
        <a:bodyPr/>
        <a:lstStyle/>
        <a:p>
          <a:endParaRPr lang="cs-CZ"/>
        </a:p>
      </dgm:t>
    </dgm:pt>
    <dgm:pt modelId="{3AE2BFC0-E33F-41CD-8A6C-A22C6575CCD3}" type="parTrans" cxnId="{8905811D-0814-4EE0-81D4-18865BEAE05A}">
      <dgm:prSet/>
      <dgm:spPr/>
      <dgm:t>
        <a:bodyPr/>
        <a:lstStyle/>
        <a:p>
          <a:endParaRPr lang="cs-CZ"/>
        </a:p>
      </dgm:t>
    </dgm:pt>
    <dgm:pt modelId="{17A04B63-EF83-4F29-924B-5B95A7258077}" type="pres">
      <dgm:prSet presAssocID="{5E1262AE-F1F1-4A65-8DCD-6C692A8210D5}" presName="linear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A528C94-FEF6-43EF-9E60-9715C4493D31}" type="pres">
      <dgm:prSet presAssocID="{8C8762BB-EAEE-4894-8D57-A14D2B84E7F8}" presName="comp" presStyleCnt="0"/>
      <dgm:spPr/>
    </dgm:pt>
    <dgm:pt modelId="{881B95C2-A6E7-419F-A3D8-C9A1DD3779E5}" type="pres">
      <dgm:prSet presAssocID="{8C8762BB-EAEE-4894-8D57-A14D2B84E7F8}" presName="box" presStyleLbl="node1" presStyleIdx="0" presStyleCnt="4" custLinFactY="-3922" custLinFactNeighborX="-11765" custLinFactNeighborY="-100000"/>
      <dgm:spPr/>
      <dgm:t>
        <a:bodyPr/>
        <a:lstStyle/>
        <a:p>
          <a:endParaRPr lang="cs-CZ"/>
        </a:p>
      </dgm:t>
    </dgm:pt>
    <dgm:pt modelId="{C3F57898-2EE9-419C-95CF-5FF27CE1B812}" type="pres">
      <dgm:prSet presAssocID="{8C8762BB-EAEE-4894-8D57-A14D2B84E7F8}" presName="img" presStyleLbl="fgImgPlace1" presStyleIdx="0" presStyleCnt="4" custScaleX="107960" custScaleY="122852" custLinFactNeighborX="-8615" custLinFactNeighborY="-12500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7135C14E-28BC-4A9A-8829-4364B711BDB8}" type="pres">
      <dgm:prSet presAssocID="{8C8762BB-EAEE-4894-8D57-A14D2B84E7F8}" presName="text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B7DA2AC-08A3-4817-B238-AB8AD45D69D2}" type="pres">
      <dgm:prSet presAssocID="{461A758B-451F-4A1A-AB4B-48E381C27EB0}" presName="spacer" presStyleCnt="0"/>
      <dgm:spPr/>
    </dgm:pt>
    <dgm:pt modelId="{7DB4BFF3-9F99-47C1-ABB4-0CE20A2622F7}" type="pres">
      <dgm:prSet presAssocID="{FC3D36B5-521C-4894-85A5-E3DD05721061}" presName="comp" presStyleCnt="0"/>
      <dgm:spPr/>
    </dgm:pt>
    <dgm:pt modelId="{75E42AF2-80AD-4A9B-8E19-3098ABC1A6F6}" type="pres">
      <dgm:prSet presAssocID="{FC3D36B5-521C-4894-85A5-E3DD05721061}" presName="box" presStyleLbl="node1" presStyleIdx="1" presStyleCnt="4"/>
      <dgm:spPr/>
      <dgm:t>
        <a:bodyPr/>
        <a:lstStyle/>
        <a:p>
          <a:endParaRPr lang="cs-CZ"/>
        </a:p>
      </dgm:t>
    </dgm:pt>
    <dgm:pt modelId="{9CED7393-55CD-4B56-8519-5E0ED1973D7A}" type="pres">
      <dgm:prSet presAssocID="{FC3D36B5-521C-4894-85A5-E3DD05721061}" presName="img" presStyleLbl="fgImgPlace1" presStyleIdx="1" presStyleCnt="4" custScaleX="107149" custScaleY="135117"/>
      <dgm:spPr>
        <a:blipFill rotWithShape="0">
          <a:blip xmlns:r="http://schemas.openxmlformats.org/officeDocument/2006/relationships" r:embed="rId2"/>
          <a:stretch>
            <a:fillRect/>
          </a:stretch>
        </a:blipFill>
      </dgm:spPr>
    </dgm:pt>
    <dgm:pt modelId="{EA7A4DC3-FF9C-4B51-9CE8-F1877BEA37A4}" type="pres">
      <dgm:prSet presAssocID="{FC3D36B5-521C-4894-85A5-E3DD05721061}" presName="text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EB29C91-D591-4126-8E2E-339DA376695D}" type="pres">
      <dgm:prSet presAssocID="{534CF0EB-0E16-45C9-9D6F-C5D75223FF8D}" presName="spacer" presStyleCnt="0"/>
      <dgm:spPr/>
    </dgm:pt>
    <dgm:pt modelId="{6200D0F3-8E8C-499D-94DC-B6C53B6E7EF3}" type="pres">
      <dgm:prSet presAssocID="{076A20BB-06B2-4616-8787-35740AF7EC2C}" presName="comp" presStyleCnt="0"/>
      <dgm:spPr/>
    </dgm:pt>
    <dgm:pt modelId="{AECF5F18-147D-4EBC-ADAC-71E3466C7C13}" type="pres">
      <dgm:prSet presAssocID="{076A20BB-06B2-4616-8787-35740AF7EC2C}" presName="box" presStyleLbl="node1" presStyleIdx="2" presStyleCnt="4"/>
      <dgm:spPr/>
      <dgm:t>
        <a:bodyPr/>
        <a:lstStyle/>
        <a:p>
          <a:endParaRPr lang="cs-CZ"/>
        </a:p>
      </dgm:t>
    </dgm:pt>
    <dgm:pt modelId="{48FA3315-3055-4B35-B9FF-B403031F6717}" type="pres">
      <dgm:prSet presAssocID="{076A20BB-06B2-4616-8787-35740AF7EC2C}" presName="img" presStyleLbl="fgImgPlace1" presStyleIdx="2" presStyleCnt="4" custScaleX="107149" custScaleY="120474"/>
      <dgm:spPr>
        <a:blipFill rotWithShape="0">
          <a:blip xmlns:r="http://schemas.openxmlformats.org/officeDocument/2006/relationships" r:embed="rId3"/>
          <a:stretch>
            <a:fillRect/>
          </a:stretch>
        </a:blipFill>
      </dgm:spPr>
    </dgm:pt>
    <dgm:pt modelId="{3564DF13-1D17-4B75-8664-5F34F3177F26}" type="pres">
      <dgm:prSet presAssocID="{076A20BB-06B2-4616-8787-35740AF7EC2C}" presName="text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8F7E45B-EA18-44A3-ADB7-0C8579C30637}" type="pres">
      <dgm:prSet presAssocID="{C7D59227-0B6B-4958-91F0-88DC10CB8FAA}" presName="spacer" presStyleCnt="0"/>
      <dgm:spPr/>
    </dgm:pt>
    <dgm:pt modelId="{DD0E4417-561F-47F1-BD90-89EA5D49464A}" type="pres">
      <dgm:prSet presAssocID="{178E6D67-DD27-40D3-AF9D-1FCFAC93B660}" presName="comp" presStyleCnt="0"/>
      <dgm:spPr/>
    </dgm:pt>
    <dgm:pt modelId="{B424FE3F-8F6E-4D93-A2FE-570A87F78AC2}" type="pres">
      <dgm:prSet presAssocID="{178E6D67-DD27-40D3-AF9D-1FCFAC93B660}" presName="box" presStyleLbl="node1" presStyleIdx="3" presStyleCnt="4"/>
      <dgm:spPr/>
      <dgm:t>
        <a:bodyPr/>
        <a:lstStyle/>
        <a:p>
          <a:endParaRPr lang="cs-CZ"/>
        </a:p>
      </dgm:t>
    </dgm:pt>
    <dgm:pt modelId="{CC89619A-29CE-4FE5-B7F3-30E51B75CA65}" type="pres">
      <dgm:prSet presAssocID="{178E6D67-DD27-40D3-AF9D-1FCFAC93B660}" presName="img" presStyleLbl="fgImgPlace1" presStyleIdx="3" presStyleCnt="4" custScaleX="105675" custScaleY="131353"/>
      <dgm:spPr>
        <a:blipFill rotWithShape="0">
          <a:blip xmlns:r="http://schemas.openxmlformats.org/officeDocument/2006/relationships" r:embed="rId4"/>
          <a:stretch>
            <a:fillRect/>
          </a:stretch>
        </a:blipFill>
      </dgm:spPr>
    </dgm:pt>
    <dgm:pt modelId="{62E31F98-D69C-49EA-B43D-F25BDD348EB8}" type="pres">
      <dgm:prSet presAssocID="{178E6D67-DD27-40D3-AF9D-1FCFAC93B660}" presName="text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57CA712-56F9-494D-9ADF-43C3C6C6CC82}" type="presOf" srcId="{076A20BB-06B2-4616-8787-35740AF7EC2C}" destId="{3564DF13-1D17-4B75-8664-5F34F3177F26}" srcOrd="1" destOrd="0" presId="urn:microsoft.com/office/officeart/2005/8/layout/vList4#12"/>
    <dgm:cxn modelId="{C2233988-A7BB-4443-A7DB-8E33D08C2597}" type="presOf" srcId="{FC3D36B5-521C-4894-85A5-E3DD05721061}" destId="{75E42AF2-80AD-4A9B-8E19-3098ABC1A6F6}" srcOrd="0" destOrd="0" presId="urn:microsoft.com/office/officeart/2005/8/layout/vList4#12"/>
    <dgm:cxn modelId="{E0A1FC49-4582-4791-B0AB-08006B78FCFE}" srcId="{5E1262AE-F1F1-4A65-8DCD-6C692A8210D5}" destId="{8C8762BB-EAEE-4894-8D57-A14D2B84E7F8}" srcOrd="0" destOrd="0" parTransId="{3410EAD6-C5D8-40D1-A6F8-45E29A3A9E8B}" sibTransId="{461A758B-451F-4A1A-AB4B-48E381C27EB0}"/>
    <dgm:cxn modelId="{F117CB71-2092-4E5B-875C-57C090F60CF3}" type="presOf" srcId="{8C8762BB-EAEE-4894-8D57-A14D2B84E7F8}" destId="{7135C14E-28BC-4A9A-8829-4364B711BDB8}" srcOrd="1" destOrd="0" presId="urn:microsoft.com/office/officeart/2005/8/layout/vList4#12"/>
    <dgm:cxn modelId="{7A25840F-DB40-4178-AE99-CD8DD3195C9C}" type="presOf" srcId="{5E1262AE-F1F1-4A65-8DCD-6C692A8210D5}" destId="{17A04B63-EF83-4F29-924B-5B95A7258077}" srcOrd="0" destOrd="0" presId="urn:microsoft.com/office/officeart/2005/8/layout/vList4#12"/>
    <dgm:cxn modelId="{E32E2F83-E54D-47E8-AD41-C7E264A74D90}" type="presOf" srcId="{8C8762BB-EAEE-4894-8D57-A14D2B84E7F8}" destId="{881B95C2-A6E7-419F-A3D8-C9A1DD3779E5}" srcOrd="0" destOrd="0" presId="urn:microsoft.com/office/officeart/2005/8/layout/vList4#12"/>
    <dgm:cxn modelId="{CE795CE1-05FD-411F-AE64-0502F5C799F3}" srcId="{5E1262AE-F1F1-4A65-8DCD-6C692A8210D5}" destId="{FC3D36B5-521C-4894-85A5-E3DD05721061}" srcOrd="1" destOrd="0" parTransId="{C4C0CC91-D2EC-498C-9BEB-A671D8EB3367}" sibTransId="{534CF0EB-0E16-45C9-9D6F-C5D75223FF8D}"/>
    <dgm:cxn modelId="{9D98570B-E24D-492C-BAD1-DC7E85A2B7E3}" type="presOf" srcId="{FC3D36B5-521C-4894-85A5-E3DD05721061}" destId="{EA7A4DC3-FF9C-4B51-9CE8-F1877BEA37A4}" srcOrd="1" destOrd="0" presId="urn:microsoft.com/office/officeart/2005/8/layout/vList4#12"/>
    <dgm:cxn modelId="{600ECDF1-07FD-41C3-B127-8A4300EB87B6}" srcId="{5E1262AE-F1F1-4A65-8DCD-6C692A8210D5}" destId="{076A20BB-06B2-4616-8787-35740AF7EC2C}" srcOrd="2" destOrd="0" parTransId="{C06BF777-4900-4B09-92D0-A319F132DBF3}" sibTransId="{C7D59227-0B6B-4958-91F0-88DC10CB8FAA}"/>
    <dgm:cxn modelId="{FF1FC5BC-4A49-4770-8651-F7EF9292074C}" type="presOf" srcId="{178E6D67-DD27-40D3-AF9D-1FCFAC93B660}" destId="{B424FE3F-8F6E-4D93-A2FE-570A87F78AC2}" srcOrd="0" destOrd="0" presId="urn:microsoft.com/office/officeart/2005/8/layout/vList4#12"/>
    <dgm:cxn modelId="{CACD6AAA-EF12-4C8D-A70D-15E457EE38B8}" type="presOf" srcId="{178E6D67-DD27-40D3-AF9D-1FCFAC93B660}" destId="{62E31F98-D69C-49EA-B43D-F25BDD348EB8}" srcOrd="1" destOrd="0" presId="urn:microsoft.com/office/officeart/2005/8/layout/vList4#12"/>
    <dgm:cxn modelId="{8905811D-0814-4EE0-81D4-18865BEAE05A}" srcId="{5E1262AE-F1F1-4A65-8DCD-6C692A8210D5}" destId="{178E6D67-DD27-40D3-AF9D-1FCFAC93B660}" srcOrd="3" destOrd="0" parTransId="{3AE2BFC0-E33F-41CD-8A6C-A22C6575CCD3}" sibTransId="{FDC4AD49-FB0D-4B54-9667-BEEB9DBA3CAF}"/>
    <dgm:cxn modelId="{9B3E1A4F-D759-4198-8D4F-9432FB32E882}" type="presOf" srcId="{076A20BB-06B2-4616-8787-35740AF7EC2C}" destId="{AECF5F18-147D-4EBC-ADAC-71E3466C7C13}" srcOrd="0" destOrd="0" presId="urn:microsoft.com/office/officeart/2005/8/layout/vList4#12"/>
    <dgm:cxn modelId="{492F236D-CF1C-4ADA-9CE5-5BDB14F4D6ED}" type="presParOf" srcId="{17A04B63-EF83-4F29-924B-5B95A7258077}" destId="{2A528C94-FEF6-43EF-9E60-9715C4493D31}" srcOrd="0" destOrd="0" presId="urn:microsoft.com/office/officeart/2005/8/layout/vList4#12"/>
    <dgm:cxn modelId="{18768E6B-8E31-450D-8F94-AAC8624FDE6A}" type="presParOf" srcId="{2A528C94-FEF6-43EF-9E60-9715C4493D31}" destId="{881B95C2-A6E7-419F-A3D8-C9A1DD3779E5}" srcOrd="0" destOrd="0" presId="urn:microsoft.com/office/officeart/2005/8/layout/vList4#12"/>
    <dgm:cxn modelId="{6EA6ADB8-7B61-4726-82FD-3C0776BBF8B9}" type="presParOf" srcId="{2A528C94-FEF6-43EF-9E60-9715C4493D31}" destId="{C3F57898-2EE9-419C-95CF-5FF27CE1B812}" srcOrd="1" destOrd="0" presId="urn:microsoft.com/office/officeart/2005/8/layout/vList4#12"/>
    <dgm:cxn modelId="{A0120667-B222-497B-B95A-688D67E3FD28}" type="presParOf" srcId="{2A528C94-FEF6-43EF-9E60-9715C4493D31}" destId="{7135C14E-28BC-4A9A-8829-4364B711BDB8}" srcOrd="2" destOrd="0" presId="urn:microsoft.com/office/officeart/2005/8/layout/vList4#12"/>
    <dgm:cxn modelId="{5C53DBF2-85BE-4490-8C49-A00F4EADED5F}" type="presParOf" srcId="{17A04B63-EF83-4F29-924B-5B95A7258077}" destId="{5B7DA2AC-08A3-4817-B238-AB8AD45D69D2}" srcOrd="1" destOrd="0" presId="urn:microsoft.com/office/officeart/2005/8/layout/vList4#12"/>
    <dgm:cxn modelId="{5C6F89EE-B951-402B-A0AC-D829A2F2CA36}" type="presParOf" srcId="{17A04B63-EF83-4F29-924B-5B95A7258077}" destId="{7DB4BFF3-9F99-47C1-ABB4-0CE20A2622F7}" srcOrd="2" destOrd="0" presId="urn:microsoft.com/office/officeart/2005/8/layout/vList4#12"/>
    <dgm:cxn modelId="{8BF87EF6-AAB7-4A45-A785-1D775DBD6410}" type="presParOf" srcId="{7DB4BFF3-9F99-47C1-ABB4-0CE20A2622F7}" destId="{75E42AF2-80AD-4A9B-8E19-3098ABC1A6F6}" srcOrd="0" destOrd="0" presId="urn:microsoft.com/office/officeart/2005/8/layout/vList4#12"/>
    <dgm:cxn modelId="{0134B8DD-18AC-47F4-837F-0FF0DCDC9706}" type="presParOf" srcId="{7DB4BFF3-9F99-47C1-ABB4-0CE20A2622F7}" destId="{9CED7393-55CD-4B56-8519-5E0ED1973D7A}" srcOrd="1" destOrd="0" presId="urn:microsoft.com/office/officeart/2005/8/layout/vList4#12"/>
    <dgm:cxn modelId="{CAA37480-991C-4224-A8FA-6716DB3BEA46}" type="presParOf" srcId="{7DB4BFF3-9F99-47C1-ABB4-0CE20A2622F7}" destId="{EA7A4DC3-FF9C-4B51-9CE8-F1877BEA37A4}" srcOrd="2" destOrd="0" presId="urn:microsoft.com/office/officeart/2005/8/layout/vList4#12"/>
    <dgm:cxn modelId="{C997FE6D-59C3-4CDB-86C7-332A187ECB84}" type="presParOf" srcId="{17A04B63-EF83-4F29-924B-5B95A7258077}" destId="{6EB29C91-D591-4126-8E2E-339DA376695D}" srcOrd="3" destOrd="0" presId="urn:microsoft.com/office/officeart/2005/8/layout/vList4#12"/>
    <dgm:cxn modelId="{8C0328F9-6C68-4548-B881-2AE9AB80B1F0}" type="presParOf" srcId="{17A04B63-EF83-4F29-924B-5B95A7258077}" destId="{6200D0F3-8E8C-499D-94DC-B6C53B6E7EF3}" srcOrd="4" destOrd="0" presId="urn:microsoft.com/office/officeart/2005/8/layout/vList4#12"/>
    <dgm:cxn modelId="{F3FD5F8D-6883-4A5D-B8CB-D16DAB3B74A9}" type="presParOf" srcId="{6200D0F3-8E8C-499D-94DC-B6C53B6E7EF3}" destId="{AECF5F18-147D-4EBC-ADAC-71E3466C7C13}" srcOrd="0" destOrd="0" presId="urn:microsoft.com/office/officeart/2005/8/layout/vList4#12"/>
    <dgm:cxn modelId="{1512FA47-F437-4782-9C80-08D4E9970E15}" type="presParOf" srcId="{6200D0F3-8E8C-499D-94DC-B6C53B6E7EF3}" destId="{48FA3315-3055-4B35-B9FF-B403031F6717}" srcOrd="1" destOrd="0" presId="urn:microsoft.com/office/officeart/2005/8/layout/vList4#12"/>
    <dgm:cxn modelId="{5684CB8A-2364-4C16-B7B1-6D3298EC9620}" type="presParOf" srcId="{6200D0F3-8E8C-499D-94DC-B6C53B6E7EF3}" destId="{3564DF13-1D17-4B75-8664-5F34F3177F26}" srcOrd="2" destOrd="0" presId="urn:microsoft.com/office/officeart/2005/8/layout/vList4#12"/>
    <dgm:cxn modelId="{0A5C8070-370E-445D-A250-C1C4EE5774E5}" type="presParOf" srcId="{17A04B63-EF83-4F29-924B-5B95A7258077}" destId="{B8F7E45B-EA18-44A3-ADB7-0C8579C30637}" srcOrd="5" destOrd="0" presId="urn:microsoft.com/office/officeart/2005/8/layout/vList4#12"/>
    <dgm:cxn modelId="{B49C6355-DC3D-4CC9-92A4-7743AB5C99D7}" type="presParOf" srcId="{17A04B63-EF83-4F29-924B-5B95A7258077}" destId="{DD0E4417-561F-47F1-BD90-89EA5D49464A}" srcOrd="6" destOrd="0" presId="urn:microsoft.com/office/officeart/2005/8/layout/vList4#12"/>
    <dgm:cxn modelId="{28105FE4-664A-4777-9B34-5F377E1EF153}" type="presParOf" srcId="{DD0E4417-561F-47F1-BD90-89EA5D49464A}" destId="{B424FE3F-8F6E-4D93-A2FE-570A87F78AC2}" srcOrd="0" destOrd="0" presId="urn:microsoft.com/office/officeart/2005/8/layout/vList4#12"/>
    <dgm:cxn modelId="{DA942699-87AB-4BF3-84EE-DA677F123729}" type="presParOf" srcId="{DD0E4417-561F-47F1-BD90-89EA5D49464A}" destId="{CC89619A-29CE-4FE5-B7F3-30E51B75CA65}" srcOrd="1" destOrd="0" presId="urn:microsoft.com/office/officeart/2005/8/layout/vList4#12"/>
    <dgm:cxn modelId="{868B9E07-2795-4208-A51B-E848DA733ABC}" type="presParOf" srcId="{DD0E4417-561F-47F1-BD90-89EA5D49464A}" destId="{62E31F98-D69C-49EA-B43D-F25BDD348EB8}" srcOrd="2" destOrd="0" presId="urn:microsoft.com/office/officeart/2005/8/layout/vList4#1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8FF2D42-E08A-4326-87B7-FE1E52681DFB}" type="doc">
      <dgm:prSet loTypeId="urn:microsoft.com/office/officeart/2005/8/layout/vList4#1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7497619D-5688-4D63-BAB9-62D68974E74C}">
      <dgm:prSet phldrT="[Text]" custT="1"/>
      <dgm:spPr/>
      <dgm:t>
        <a:bodyPr/>
        <a:lstStyle/>
        <a:p>
          <a:r>
            <a:rPr lang="cs-CZ" sz="2400" dirty="0" smtClean="0">
              <a:solidFill>
                <a:schemeClr val="tx1"/>
              </a:solidFill>
              <a:latin typeface="Calibri" pitchFamily="34" charset="0"/>
            </a:rPr>
            <a:t>František Kupka: Kompliment</a:t>
          </a:r>
        </a:p>
        <a:p>
          <a:r>
            <a:rPr lang="cs-CZ" sz="2400" dirty="0" smtClean="0">
              <a:solidFill>
                <a:schemeClr val="tx1"/>
              </a:solidFill>
              <a:latin typeface="Calibri" pitchFamily="34" charset="0"/>
            </a:rPr>
            <a:t>František Kupka: Podzimní slunce</a:t>
          </a:r>
        </a:p>
        <a:p>
          <a:r>
            <a:rPr lang="cs-CZ" sz="2400" dirty="0" smtClean="0">
              <a:solidFill>
                <a:schemeClr val="tx1"/>
              </a:solidFill>
              <a:latin typeface="Calibri" pitchFamily="34" charset="0"/>
            </a:rPr>
            <a:t>František Kupka: Klávesy piána</a:t>
          </a:r>
          <a:endParaRPr lang="cs-CZ" sz="2400" dirty="0">
            <a:solidFill>
              <a:schemeClr val="tx1"/>
            </a:solidFill>
            <a:latin typeface="Calibri" pitchFamily="34" charset="0"/>
          </a:endParaRPr>
        </a:p>
      </dgm:t>
    </dgm:pt>
    <dgm:pt modelId="{74FB2063-501F-4C83-B98E-C00CA65FB198}" type="parTrans" cxnId="{F8A3217E-4EDC-4FFD-88CF-F9BD97F0119F}">
      <dgm:prSet/>
      <dgm:spPr/>
      <dgm:t>
        <a:bodyPr/>
        <a:lstStyle/>
        <a:p>
          <a:endParaRPr lang="cs-CZ"/>
        </a:p>
      </dgm:t>
    </dgm:pt>
    <dgm:pt modelId="{048F0D40-2697-4324-9956-222DFF0FF83C}" type="sibTrans" cxnId="{F8A3217E-4EDC-4FFD-88CF-F9BD97F0119F}">
      <dgm:prSet/>
      <dgm:spPr/>
      <dgm:t>
        <a:bodyPr/>
        <a:lstStyle/>
        <a:p>
          <a:endParaRPr lang="cs-CZ"/>
        </a:p>
      </dgm:t>
    </dgm:pt>
    <dgm:pt modelId="{06C160FD-2372-4B77-8732-D3F3661C22D0}">
      <dgm:prSet phldrT="[Text]" custT="1"/>
      <dgm:spPr/>
      <dgm:t>
        <a:bodyPr/>
        <a:lstStyle/>
        <a:p>
          <a:r>
            <a:rPr lang="cs-CZ" sz="2400" dirty="0" smtClean="0">
              <a:solidFill>
                <a:schemeClr val="tx1"/>
              </a:solidFill>
              <a:latin typeface="Calibri" pitchFamily="34" charset="0"/>
            </a:rPr>
            <a:t>František Kupka: Knihomol</a:t>
          </a:r>
        </a:p>
        <a:p>
          <a:r>
            <a:rPr lang="cs-CZ" sz="2400" dirty="0" smtClean="0">
              <a:solidFill>
                <a:schemeClr val="tx1"/>
              </a:solidFill>
              <a:latin typeface="Calibri" pitchFamily="34" charset="0"/>
            </a:rPr>
            <a:t>František Kupka: Vertikální plány</a:t>
          </a:r>
        </a:p>
        <a:p>
          <a:r>
            <a:rPr lang="cs-CZ" sz="2400" dirty="0" smtClean="0">
              <a:solidFill>
                <a:schemeClr val="tx1"/>
              </a:solidFill>
              <a:latin typeface="Calibri" pitchFamily="34" charset="0"/>
            </a:rPr>
            <a:t>František Kupka: Amfora</a:t>
          </a:r>
          <a:endParaRPr lang="cs-CZ" sz="2400" dirty="0">
            <a:solidFill>
              <a:schemeClr val="tx1"/>
            </a:solidFill>
            <a:latin typeface="Calibri" pitchFamily="34" charset="0"/>
          </a:endParaRPr>
        </a:p>
      </dgm:t>
    </dgm:pt>
    <dgm:pt modelId="{CCCB66B7-9028-49A0-8BCB-C59FC820A75B}" type="parTrans" cxnId="{4E2389E8-5354-468D-8339-43ADFB779829}">
      <dgm:prSet/>
      <dgm:spPr/>
      <dgm:t>
        <a:bodyPr/>
        <a:lstStyle/>
        <a:p>
          <a:endParaRPr lang="cs-CZ"/>
        </a:p>
      </dgm:t>
    </dgm:pt>
    <dgm:pt modelId="{851AD854-FDCD-430F-88DE-3CCDDF15E671}" type="sibTrans" cxnId="{4E2389E8-5354-468D-8339-43ADFB779829}">
      <dgm:prSet/>
      <dgm:spPr/>
      <dgm:t>
        <a:bodyPr/>
        <a:lstStyle/>
        <a:p>
          <a:endParaRPr lang="cs-CZ"/>
        </a:p>
      </dgm:t>
    </dgm:pt>
    <dgm:pt modelId="{DA842033-ED95-434A-8288-EC870E385947}">
      <dgm:prSet phldrT="[Text]" custT="1"/>
      <dgm:spPr/>
      <dgm:t>
        <a:bodyPr/>
        <a:lstStyle/>
        <a:p>
          <a:r>
            <a:rPr lang="cs-CZ" sz="2400" dirty="0" smtClean="0">
              <a:solidFill>
                <a:schemeClr val="tx1"/>
              </a:solidFill>
              <a:latin typeface="Calibri" pitchFamily="34" charset="0"/>
            </a:rPr>
            <a:t>František Kupka: Velký akt  </a:t>
          </a:r>
        </a:p>
        <a:p>
          <a:r>
            <a:rPr lang="cs-CZ" sz="2400" dirty="0" smtClean="0">
              <a:solidFill>
                <a:schemeClr val="tx1"/>
              </a:solidFill>
              <a:latin typeface="Calibri" pitchFamily="34" charset="0"/>
            </a:rPr>
            <a:t>František Kupka: Žena v </a:t>
          </a:r>
          <a:r>
            <a:rPr lang="cs-CZ" sz="2400" dirty="0" err="1" smtClean="0">
              <a:solidFill>
                <a:schemeClr val="tx1"/>
              </a:solidFill>
              <a:latin typeface="Calibri" pitchFamily="34" charset="0"/>
            </a:rPr>
            <a:t>trojúhelnícich</a:t>
          </a:r>
          <a:endParaRPr lang="cs-CZ" sz="2400" dirty="0" smtClean="0">
            <a:solidFill>
              <a:schemeClr val="tx1"/>
            </a:solidFill>
            <a:latin typeface="Calibri" pitchFamily="34" charset="0"/>
          </a:endParaRPr>
        </a:p>
        <a:p>
          <a:r>
            <a:rPr lang="cs-CZ" sz="2400" dirty="0" smtClean="0">
              <a:solidFill>
                <a:schemeClr val="tx1"/>
              </a:solidFill>
              <a:latin typeface="Calibri" pitchFamily="34" charset="0"/>
            </a:rPr>
            <a:t>František Kupka: Amfora</a:t>
          </a:r>
          <a:endParaRPr lang="cs-CZ" sz="2400" dirty="0">
            <a:solidFill>
              <a:schemeClr val="tx1"/>
            </a:solidFill>
            <a:latin typeface="Calibri" pitchFamily="34" charset="0"/>
          </a:endParaRPr>
        </a:p>
      </dgm:t>
    </dgm:pt>
    <dgm:pt modelId="{0EB51D5D-B876-405F-9CB9-2D894B8EED04}" type="parTrans" cxnId="{BE857131-A70C-4B2B-A1AA-009406181736}">
      <dgm:prSet/>
      <dgm:spPr/>
      <dgm:t>
        <a:bodyPr/>
        <a:lstStyle/>
        <a:p>
          <a:endParaRPr lang="cs-CZ"/>
        </a:p>
      </dgm:t>
    </dgm:pt>
    <dgm:pt modelId="{16D6A757-DE10-4EF7-AC77-5E47C111B20F}" type="sibTrans" cxnId="{BE857131-A70C-4B2B-A1AA-009406181736}">
      <dgm:prSet/>
      <dgm:spPr/>
      <dgm:t>
        <a:bodyPr/>
        <a:lstStyle/>
        <a:p>
          <a:endParaRPr lang="cs-CZ"/>
        </a:p>
      </dgm:t>
    </dgm:pt>
    <dgm:pt modelId="{1014BAC4-07D0-4981-AAE9-CA8486FB6047}" type="pres">
      <dgm:prSet presAssocID="{38FF2D42-E08A-4326-87B7-FE1E52681DFB}" presName="linear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EF9C49C-2DA2-43F5-B1CD-2B24F92A34B9}" type="pres">
      <dgm:prSet presAssocID="{7497619D-5688-4D63-BAB9-62D68974E74C}" presName="comp" presStyleCnt="0"/>
      <dgm:spPr/>
    </dgm:pt>
    <dgm:pt modelId="{FE7FC9E2-9504-4F55-BE12-7FA7D5B56FD4}" type="pres">
      <dgm:prSet presAssocID="{7497619D-5688-4D63-BAB9-62D68974E74C}" presName="box" presStyleLbl="node1" presStyleIdx="0" presStyleCnt="3" custScaleX="93026" custLinFactNeighborX="2053" custLinFactNeighborY="2658"/>
      <dgm:spPr/>
      <dgm:t>
        <a:bodyPr/>
        <a:lstStyle/>
        <a:p>
          <a:endParaRPr lang="cs-CZ"/>
        </a:p>
      </dgm:t>
    </dgm:pt>
    <dgm:pt modelId="{328E8BD5-AD6D-45AF-95D3-5A4A77BED16A}" type="pres">
      <dgm:prSet presAssocID="{7497619D-5688-4D63-BAB9-62D68974E74C}" presName="img" presStyleLbl="fgImgPlace1" presStyleIdx="0" presStyleCnt="3" custScaleX="116503" custScaleY="132410" custLinFactNeighborX="-10183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</dgm:pt>
    <dgm:pt modelId="{CB7369E2-4125-420C-9C0B-CF76678C40A7}" type="pres">
      <dgm:prSet presAssocID="{7497619D-5688-4D63-BAB9-62D68974E74C}" presName="text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2D6B174-0D04-4E65-BA00-F296D7CAEF3E}" type="pres">
      <dgm:prSet presAssocID="{048F0D40-2697-4324-9956-222DFF0FF83C}" presName="spacer" presStyleCnt="0"/>
      <dgm:spPr/>
    </dgm:pt>
    <dgm:pt modelId="{4CB8C524-71DE-4BA6-BF7E-D18E51D3901D}" type="pres">
      <dgm:prSet presAssocID="{06C160FD-2372-4B77-8732-D3F3661C22D0}" presName="comp" presStyleCnt="0"/>
      <dgm:spPr/>
    </dgm:pt>
    <dgm:pt modelId="{A95675BB-4D47-4B06-A8D2-EF1AD4634B49}" type="pres">
      <dgm:prSet presAssocID="{06C160FD-2372-4B77-8732-D3F3661C22D0}" presName="box" presStyleLbl="node1" presStyleIdx="1" presStyleCnt="3" custScaleY="86744"/>
      <dgm:spPr/>
      <dgm:t>
        <a:bodyPr/>
        <a:lstStyle/>
        <a:p>
          <a:endParaRPr lang="cs-CZ"/>
        </a:p>
      </dgm:t>
    </dgm:pt>
    <dgm:pt modelId="{5F3A2E62-F100-4C22-A31B-AD93D3694BCF}" type="pres">
      <dgm:prSet presAssocID="{06C160FD-2372-4B77-8732-D3F3661C22D0}" presName="img" presStyleLbl="fgImgPlace1" presStyleIdx="1" presStyleCnt="3" custScaleX="100000" custScaleY="119083" custLinFactNeighborX="-11183" custLinFactNeighborY="101"/>
      <dgm:spPr>
        <a:blipFill rotWithShape="0">
          <a:blip xmlns:r="http://schemas.openxmlformats.org/officeDocument/2006/relationships" r:embed="rId2"/>
          <a:stretch>
            <a:fillRect/>
          </a:stretch>
        </a:blipFill>
      </dgm:spPr>
    </dgm:pt>
    <dgm:pt modelId="{797AE79B-AB31-4C75-9E60-9273E53322DF}" type="pres">
      <dgm:prSet presAssocID="{06C160FD-2372-4B77-8732-D3F3661C22D0}" presName="text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DEB9E6A-62C6-47E3-B2AF-15F3355089F6}" type="pres">
      <dgm:prSet presAssocID="{851AD854-FDCD-430F-88DE-3CCDDF15E671}" presName="spacer" presStyleCnt="0"/>
      <dgm:spPr/>
    </dgm:pt>
    <dgm:pt modelId="{822CC20D-046A-4C8C-91C4-E364596C2B6B}" type="pres">
      <dgm:prSet presAssocID="{DA842033-ED95-434A-8288-EC870E385947}" presName="comp" presStyleCnt="0"/>
      <dgm:spPr/>
    </dgm:pt>
    <dgm:pt modelId="{DD30D69D-9BB4-41CB-B005-436FDD0BE080}" type="pres">
      <dgm:prSet presAssocID="{DA842033-ED95-434A-8288-EC870E385947}" presName="box" presStyleLbl="node1" presStyleIdx="2" presStyleCnt="3" custScaleY="93180"/>
      <dgm:spPr/>
      <dgm:t>
        <a:bodyPr/>
        <a:lstStyle/>
        <a:p>
          <a:endParaRPr lang="cs-CZ"/>
        </a:p>
      </dgm:t>
    </dgm:pt>
    <dgm:pt modelId="{BF6B38E2-AAA3-4930-BAF2-052026E6B740}" type="pres">
      <dgm:prSet presAssocID="{DA842033-ED95-434A-8288-EC870E385947}" presName="img" presStyleLbl="fgImgPlace1" presStyleIdx="2" presStyleCnt="3" custScaleX="100754" custScaleY="122838" custLinFactNeighborX="-10806" custLinFactNeighborY="917"/>
      <dgm:spPr>
        <a:blipFill rotWithShape="0">
          <a:blip xmlns:r="http://schemas.openxmlformats.org/officeDocument/2006/relationships" r:embed="rId3"/>
          <a:stretch>
            <a:fillRect/>
          </a:stretch>
        </a:blipFill>
      </dgm:spPr>
    </dgm:pt>
    <dgm:pt modelId="{705AE338-45A1-436E-885B-990BC4B324C4}" type="pres">
      <dgm:prSet presAssocID="{DA842033-ED95-434A-8288-EC870E385947}" presName="text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91DD35E-343B-4ED7-8C28-EC0EFD46BD50}" type="presOf" srcId="{7497619D-5688-4D63-BAB9-62D68974E74C}" destId="{CB7369E2-4125-420C-9C0B-CF76678C40A7}" srcOrd="1" destOrd="0" presId="urn:microsoft.com/office/officeart/2005/8/layout/vList4#13"/>
    <dgm:cxn modelId="{F3050ADA-6C74-4D9F-9705-95283A0E626B}" type="presOf" srcId="{DA842033-ED95-434A-8288-EC870E385947}" destId="{705AE338-45A1-436E-885B-990BC4B324C4}" srcOrd="1" destOrd="0" presId="urn:microsoft.com/office/officeart/2005/8/layout/vList4#13"/>
    <dgm:cxn modelId="{367EC527-E026-48A5-B88D-C0EED66AD1FD}" type="presOf" srcId="{06C160FD-2372-4B77-8732-D3F3661C22D0}" destId="{797AE79B-AB31-4C75-9E60-9273E53322DF}" srcOrd="1" destOrd="0" presId="urn:microsoft.com/office/officeart/2005/8/layout/vList4#13"/>
    <dgm:cxn modelId="{A761C40E-BA54-4E0A-84D3-47DA03F32BC2}" type="presOf" srcId="{38FF2D42-E08A-4326-87B7-FE1E52681DFB}" destId="{1014BAC4-07D0-4981-AAE9-CA8486FB6047}" srcOrd="0" destOrd="0" presId="urn:microsoft.com/office/officeart/2005/8/layout/vList4#13"/>
    <dgm:cxn modelId="{4E2389E8-5354-468D-8339-43ADFB779829}" srcId="{38FF2D42-E08A-4326-87B7-FE1E52681DFB}" destId="{06C160FD-2372-4B77-8732-D3F3661C22D0}" srcOrd="1" destOrd="0" parTransId="{CCCB66B7-9028-49A0-8BCB-C59FC820A75B}" sibTransId="{851AD854-FDCD-430F-88DE-3CCDDF15E671}"/>
    <dgm:cxn modelId="{04A3CD77-CD9E-4FBA-873A-DA7A4F668ED7}" type="presOf" srcId="{06C160FD-2372-4B77-8732-D3F3661C22D0}" destId="{A95675BB-4D47-4B06-A8D2-EF1AD4634B49}" srcOrd="0" destOrd="0" presId="urn:microsoft.com/office/officeart/2005/8/layout/vList4#13"/>
    <dgm:cxn modelId="{9222438A-E93C-4270-9BB9-DAE109B59049}" type="presOf" srcId="{7497619D-5688-4D63-BAB9-62D68974E74C}" destId="{FE7FC9E2-9504-4F55-BE12-7FA7D5B56FD4}" srcOrd="0" destOrd="0" presId="urn:microsoft.com/office/officeart/2005/8/layout/vList4#13"/>
    <dgm:cxn modelId="{F8A3217E-4EDC-4FFD-88CF-F9BD97F0119F}" srcId="{38FF2D42-E08A-4326-87B7-FE1E52681DFB}" destId="{7497619D-5688-4D63-BAB9-62D68974E74C}" srcOrd="0" destOrd="0" parTransId="{74FB2063-501F-4C83-B98E-C00CA65FB198}" sibTransId="{048F0D40-2697-4324-9956-222DFF0FF83C}"/>
    <dgm:cxn modelId="{E7A33CCF-1951-44A0-AEF5-56A1CAA9249D}" type="presOf" srcId="{DA842033-ED95-434A-8288-EC870E385947}" destId="{DD30D69D-9BB4-41CB-B005-436FDD0BE080}" srcOrd="0" destOrd="0" presId="urn:microsoft.com/office/officeart/2005/8/layout/vList4#13"/>
    <dgm:cxn modelId="{BE857131-A70C-4B2B-A1AA-009406181736}" srcId="{38FF2D42-E08A-4326-87B7-FE1E52681DFB}" destId="{DA842033-ED95-434A-8288-EC870E385947}" srcOrd="2" destOrd="0" parTransId="{0EB51D5D-B876-405F-9CB9-2D894B8EED04}" sibTransId="{16D6A757-DE10-4EF7-AC77-5E47C111B20F}"/>
    <dgm:cxn modelId="{B3F60CC6-EDEC-4CD1-B854-4F377B5ABCCA}" type="presParOf" srcId="{1014BAC4-07D0-4981-AAE9-CA8486FB6047}" destId="{FEF9C49C-2DA2-43F5-B1CD-2B24F92A34B9}" srcOrd="0" destOrd="0" presId="urn:microsoft.com/office/officeart/2005/8/layout/vList4#13"/>
    <dgm:cxn modelId="{D2462BA7-FC8C-4210-BD93-51974F2474FE}" type="presParOf" srcId="{FEF9C49C-2DA2-43F5-B1CD-2B24F92A34B9}" destId="{FE7FC9E2-9504-4F55-BE12-7FA7D5B56FD4}" srcOrd="0" destOrd="0" presId="urn:microsoft.com/office/officeart/2005/8/layout/vList4#13"/>
    <dgm:cxn modelId="{DD77629A-3415-42A5-8BF6-BF95C4722F80}" type="presParOf" srcId="{FEF9C49C-2DA2-43F5-B1CD-2B24F92A34B9}" destId="{328E8BD5-AD6D-45AF-95D3-5A4A77BED16A}" srcOrd="1" destOrd="0" presId="urn:microsoft.com/office/officeart/2005/8/layout/vList4#13"/>
    <dgm:cxn modelId="{611E4596-254D-4C12-9A81-AF8911E7E682}" type="presParOf" srcId="{FEF9C49C-2DA2-43F5-B1CD-2B24F92A34B9}" destId="{CB7369E2-4125-420C-9C0B-CF76678C40A7}" srcOrd="2" destOrd="0" presId="urn:microsoft.com/office/officeart/2005/8/layout/vList4#13"/>
    <dgm:cxn modelId="{B4F32ACC-00AD-4A18-88AD-EBF982A25275}" type="presParOf" srcId="{1014BAC4-07D0-4981-AAE9-CA8486FB6047}" destId="{E2D6B174-0D04-4E65-BA00-F296D7CAEF3E}" srcOrd="1" destOrd="0" presId="urn:microsoft.com/office/officeart/2005/8/layout/vList4#13"/>
    <dgm:cxn modelId="{65C41CB6-419B-4352-B2DA-716D5C9C6BBD}" type="presParOf" srcId="{1014BAC4-07D0-4981-AAE9-CA8486FB6047}" destId="{4CB8C524-71DE-4BA6-BF7E-D18E51D3901D}" srcOrd="2" destOrd="0" presId="urn:microsoft.com/office/officeart/2005/8/layout/vList4#13"/>
    <dgm:cxn modelId="{80DF4E61-6920-4E6D-A1AE-FEE3608101AD}" type="presParOf" srcId="{4CB8C524-71DE-4BA6-BF7E-D18E51D3901D}" destId="{A95675BB-4D47-4B06-A8D2-EF1AD4634B49}" srcOrd="0" destOrd="0" presId="urn:microsoft.com/office/officeart/2005/8/layout/vList4#13"/>
    <dgm:cxn modelId="{7E110BB3-98D0-4BC9-AB03-6A28F90973C0}" type="presParOf" srcId="{4CB8C524-71DE-4BA6-BF7E-D18E51D3901D}" destId="{5F3A2E62-F100-4C22-A31B-AD93D3694BCF}" srcOrd="1" destOrd="0" presId="urn:microsoft.com/office/officeart/2005/8/layout/vList4#13"/>
    <dgm:cxn modelId="{EFB15C7C-D540-41C6-8D1D-D1AC7B9A1D2F}" type="presParOf" srcId="{4CB8C524-71DE-4BA6-BF7E-D18E51D3901D}" destId="{797AE79B-AB31-4C75-9E60-9273E53322DF}" srcOrd="2" destOrd="0" presId="urn:microsoft.com/office/officeart/2005/8/layout/vList4#13"/>
    <dgm:cxn modelId="{1EC0F34B-5C79-4D27-82B6-296F19F037C0}" type="presParOf" srcId="{1014BAC4-07D0-4981-AAE9-CA8486FB6047}" destId="{8DEB9E6A-62C6-47E3-B2AF-15F3355089F6}" srcOrd="3" destOrd="0" presId="urn:microsoft.com/office/officeart/2005/8/layout/vList4#13"/>
    <dgm:cxn modelId="{8BCD7DCE-8BE4-45F6-B7CF-308D4130AC7C}" type="presParOf" srcId="{1014BAC4-07D0-4981-AAE9-CA8486FB6047}" destId="{822CC20D-046A-4C8C-91C4-E364596C2B6B}" srcOrd="4" destOrd="0" presId="urn:microsoft.com/office/officeart/2005/8/layout/vList4#13"/>
    <dgm:cxn modelId="{258EE381-81C0-453A-93B2-0470E1A717BE}" type="presParOf" srcId="{822CC20D-046A-4C8C-91C4-E364596C2B6B}" destId="{DD30D69D-9BB4-41CB-B005-436FDD0BE080}" srcOrd="0" destOrd="0" presId="urn:microsoft.com/office/officeart/2005/8/layout/vList4#13"/>
    <dgm:cxn modelId="{793939B0-EDE8-4DB3-9434-0698B41172BC}" type="presParOf" srcId="{822CC20D-046A-4C8C-91C4-E364596C2B6B}" destId="{BF6B38E2-AAA3-4930-BAF2-052026E6B740}" srcOrd="1" destOrd="0" presId="urn:microsoft.com/office/officeart/2005/8/layout/vList4#13"/>
    <dgm:cxn modelId="{7D8C2A4F-20DB-4217-897C-72B9730E1CD4}" type="presParOf" srcId="{822CC20D-046A-4C8C-91C4-E364596C2B6B}" destId="{705AE338-45A1-436E-885B-990BC4B324C4}" srcOrd="2" destOrd="0" presId="urn:microsoft.com/office/officeart/2005/8/layout/vList4#1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8785574-6A1B-4F6C-9491-89BF2325A4A6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C9D9BDCA-9AA7-4ADC-A52D-0DA3AEA7303B}">
      <dgm:prSet phldrT="[Text]" custT="1"/>
      <dgm:spPr/>
      <dgm:t>
        <a:bodyPr/>
        <a:lstStyle/>
        <a:p>
          <a:pPr algn="ctr"/>
          <a:r>
            <a:rPr lang="cs-CZ" sz="2400" dirty="0" smtClean="0">
              <a:solidFill>
                <a:schemeClr val="tx1"/>
              </a:solidFill>
              <a:latin typeface="Calibri" pitchFamily="34" charset="0"/>
            </a:rPr>
            <a:t>1. Tvůrcem </a:t>
          </a:r>
        </a:p>
        <a:p>
          <a:pPr algn="ctr"/>
          <a:r>
            <a:rPr lang="cs-CZ" sz="2400" dirty="0" smtClean="0">
              <a:solidFill>
                <a:schemeClr val="tx1"/>
              </a:solidFill>
              <a:latin typeface="Calibri" pitchFamily="34" charset="0"/>
            </a:rPr>
            <a:t>12-TÓNOVÉ kompoziční metody je</a:t>
          </a:r>
          <a:endParaRPr lang="cs-CZ" sz="2400" dirty="0">
            <a:solidFill>
              <a:schemeClr val="tx1"/>
            </a:solidFill>
            <a:latin typeface="Calibri" pitchFamily="34" charset="0"/>
          </a:endParaRPr>
        </a:p>
      </dgm:t>
    </dgm:pt>
    <dgm:pt modelId="{12B242F4-C1E0-4E4C-B547-FA4B564C2966}" type="parTrans" cxnId="{D3BB2103-C24F-480C-A196-19490EAC841A}">
      <dgm:prSet/>
      <dgm:spPr/>
      <dgm:t>
        <a:bodyPr/>
        <a:lstStyle/>
        <a:p>
          <a:endParaRPr lang="cs-CZ"/>
        </a:p>
      </dgm:t>
    </dgm:pt>
    <dgm:pt modelId="{07A44635-8E1E-42AB-B373-4C9CFA6C5663}" type="sibTrans" cxnId="{D3BB2103-C24F-480C-A196-19490EAC841A}">
      <dgm:prSet/>
      <dgm:spPr/>
      <dgm:t>
        <a:bodyPr/>
        <a:lstStyle/>
        <a:p>
          <a:endParaRPr lang="cs-CZ"/>
        </a:p>
      </dgm:t>
    </dgm:pt>
    <dgm:pt modelId="{7965A87F-8AF5-46AA-AA0C-A9FE95CF5027}">
      <dgm:prSet phldrT="[Text]" custT="1"/>
      <dgm:spPr/>
      <dgm:t>
        <a:bodyPr/>
        <a:lstStyle/>
        <a:p>
          <a:r>
            <a:rPr lang="cs-CZ" sz="2400" dirty="0" smtClean="0">
              <a:latin typeface="Calibri" pitchFamily="34" charset="0"/>
            </a:rPr>
            <a:t>a) Artur </a:t>
          </a:r>
          <a:r>
            <a:rPr lang="cs-CZ" sz="2400" dirty="0" err="1" smtClean="0">
              <a:latin typeface="Calibri" pitchFamily="34" charset="0"/>
            </a:rPr>
            <a:t>Honegger</a:t>
          </a:r>
          <a:endParaRPr lang="cs-CZ" sz="2400" dirty="0">
            <a:latin typeface="Calibri" pitchFamily="34" charset="0"/>
          </a:endParaRPr>
        </a:p>
      </dgm:t>
    </dgm:pt>
    <dgm:pt modelId="{7DD83D4A-E7A0-4665-B0D4-830A1A5A8280}" type="parTrans" cxnId="{8AB9C0AD-91F3-438B-AB4D-6E0E0FE25EE8}">
      <dgm:prSet/>
      <dgm:spPr/>
      <dgm:t>
        <a:bodyPr/>
        <a:lstStyle/>
        <a:p>
          <a:endParaRPr lang="cs-CZ"/>
        </a:p>
      </dgm:t>
    </dgm:pt>
    <dgm:pt modelId="{8560BEDB-2A37-4AA3-A2B3-D1168FC6C2A5}" type="sibTrans" cxnId="{8AB9C0AD-91F3-438B-AB4D-6E0E0FE25EE8}">
      <dgm:prSet/>
      <dgm:spPr/>
      <dgm:t>
        <a:bodyPr/>
        <a:lstStyle/>
        <a:p>
          <a:endParaRPr lang="cs-CZ"/>
        </a:p>
      </dgm:t>
    </dgm:pt>
    <dgm:pt modelId="{B525E6A2-95E6-48B0-8213-B11C40A43798}">
      <dgm:prSet phldrT="[Text]" custT="1"/>
      <dgm:spPr/>
      <dgm:t>
        <a:bodyPr/>
        <a:lstStyle/>
        <a:p>
          <a:r>
            <a:rPr lang="cs-CZ" sz="2400" dirty="0" smtClean="0">
              <a:solidFill>
                <a:schemeClr val="tx1"/>
              </a:solidFill>
              <a:latin typeface="Calibri" pitchFamily="34" charset="0"/>
            </a:rPr>
            <a:t>2. Tvorba skladatelů DRUHÉ VÍDEŇSKÉ ŠKOLY je spjata s </a:t>
          </a:r>
          <a:endParaRPr lang="cs-CZ" sz="2400" dirty="0">
            <a:solidFill>
              <a:schemeClr val="tx1"/>
            </a:solidFill>
            <a:latin typeface="Calibri" pitchFamily="34" charset="0"/>
          </a:endParaRPr>
        </a:p>
      </dgm:t>
    </dgm:pt>
    <dgm:pt modelId="{5D2315DF-50F1-4D3B-851C-95F8A1905942}" type="parTrans" cxnId="{FA4A9731-2B04-41E5-A647-444B0E1CD741}">
      <dgm:prSet/>
      <dgm:spPr/>
      <dgm:t>
        <a:bodyPr/>
        <a:lstStyle/>
        <a:p>
          <a:endParaRPr lang="cs-CZ"/>
        </a:p>
      </dgm:t>
    </dgm:pt>
    <dgm:pt modelId="{463D2CEC-994C-45AB-9DAA-22B405F67119}" type="sibTrans" cxnId="{FA4A9731-2B04-41E5-A647-444B0E1CD741}">
      <dgm:prSet/>
      <dgm:spPr/>
      <dgm:t>
        <a:bodyPr/>
        <a:lstStyle/>
        <a:p>
          <a:endParaRPr lang="cs-CZ"/>
        </a:p>
      </dgm:t>
    </dgm:pt>
    <dgm:pt modelId="{AFB6832A-5192-4117-9907-A3FEEC7F7A4B}">
      <dgm:prSet phldrT="[Text]" custT="1"/>
      <dgm:spPr/>
      <dgm:t>
        <a:bodyPr/>
        <a:lstStyle/>
        <a:p>
          <a:r>
            <a:rPr lang="cs-CZ" sz="2400" dirty="0" smtClean="0">
              <a:latin typeface="Calibri" pitchFamily="34" charset="0"/>
            </a:rPr>
            <a:t>a) expresionismem</a:t>
          </a:r>
          <a:endParaRPr lang="cs-CZ" sz="2400" dirty="0">
            <a:latin typeface="Calibri" pitchFamily="34" charset="0"/>
          </a:endParaRPr>
        </a:p>
      </dgm:t>
    </dgm:pt>
    <dgm:pt modelId="{307BD92F-55B1-4CAC-B7DD-B86FD9C6D6C7}" type="parTrans" cxnId="{C80B9C7F-A9D6-45B4-ACE3-C9DE204520F1}">
      <dgm:prSet/>
      <dgm:spPr/>
      <dgm:t>
        <a:bodyPr/>
        <a:lstStyle/>
        <a:p>
          <a:endParaRPr lang="cs-CZ"/>
        </a:p>
      </dgm:t>
    </dgm:pt>
    <dgm:pt modelId="{E1FB4154-872A-4E72-A756-D0057C7517E6}" type="sibTrans" cxnId="{C80B9C7F-A9D6-45B4-ACE3-C9DE204520F1}">
      <dgm:prSet/>
      <dgm:spPr/>
      <dgm:t>
        <a:bodyPr/>
        <a:lstStyle/>
        <a:p>
          <a:endParaRPr lang="cs-CZ"/>
        </a:p>
      </dgm:t>
    </dgm:pt>
    <dgm:pt modelId="{EE3FE1DD-21AE-4B3B-ACA4-541EF4182C56}">
      <dgm:prSet phldrT="[Text]" custT="1"/>
      <dgm:spPr/>
      <dgm:t>
        <a:bodyPr/>
        <a:lstStyle/>
        <a:p>
          <a:r>
            <a:rPr lang="cs-CZ" sz="2400" dirty="0" smtClean="0">
              <a:solidFill>
                <a:schemeClr val="tx1"/>
              </a:solidFill>
              <a:latin typeface="Calibri" pitchFamily="34" charset="0"/>
            </a:rPr>
            <a:t>3. Který český skladatel se proslavil využitím MIKROINTERVALŮ?</a:t>
          </a:r>
          <a:endParaRPr lang="cs-CZ" sz="2400" dirty="0">
            <a:solidFill>
              <a:schemeClr val="tx1"/>
            </a:solidFill>
            <a:latin typeface="Calibri" pitchFamily="34" charset="0"/>
          </a:endParaRPr>
        </a:p>
      </dgm:t>
    </dgm:pt>
    <dgm:pt modelId="{4B9EAB0F-C3C7-44F9-A3A7-F22DE5B2A13E}" type="parTrans" cxnId="{EFD96AAB-B178-450E-89AD-DB2A2F85E25C}">
      <dgm:prSet/>
      <dgm:spPr/>
      <dgm:t>
        <a:bodyPr/>
        <a:lstStyle/>
        <a:p>
          <a:endParaRPr lang="cs-CZ"/>
        </a:p>
      </dgm:t>
    </dgm:pt>
    <dgm:pt modelId="{07F6198E-BF42-474A-A67A-6C6FBAF0B7FC}" type="sibTrans" cxnId="{EFD96AAB-B178-450E-89AD-DB2A2F85E25C}">
      <dgm:prSet/>
      <dgm:spPr/>
      <dgm:t>
        <a:bodyPr/>
        <a:lstStyle/>
        <a:p>
          <a:endParaRPr lang="cs-CZ"/>
        </a:p>
      </dgm:t>
    </dgm:pt>
    <dgm:pt modelId="{A18B5EAE-8BF9-49D7-9A98-0FC9DDD4A62B}">
      <dgm:prSet phldrT="[Text]" custT="1"/>
      <dgm:spPr/>
      <dgm:t>
        <a:bodyPr/>
        <a:lstStyle/>
        <a:p>
          <a:r>
            <a:rPr lang="cs-CZ" sz="2400" dirty="0" smtClean="0">
              <a:latin typeface="Calibri" pitchFamily="34" charset="0"/>
            </a:rPr>
            <a:t>a) Jaroslav Ježek</a:t>
          </a:r>
          <a:endParaRPr lang="cs-CZ" sz="2400" dirty="0">
            <a:latin typeface="Calibri" pitchFamily="34" charset="0"/>
          </a:endParaRPr>
        </a:p>
      </dgm:t>
    </dgm:pt>
    <dgm:pt modelId="{1C3E4B3E-9453-4E5E-8ABE-D7FABCBD2472}" type="parTrans" cxnId="{4A2C8414-751F-47A8-9C32-41C7ACBFDF7B}">
      <dgm:prSet/>
      <dgm:spPr/>
      <dgm:t>
        <a:bodyPr/>
        <a:lstStyle/>
        <a:p>
          <a:endParaRPr lang="cs-CZ"/>
        </a:p>
      </dgm:t>
    </dgm:pt>
    <dgm:pt modelId="{10787E5B-87F2-42F3-8A73-35C979448C27}" type="sibTrans" cxnId="{4A2C8414-751F-47A8-9C32-41C7ACBFDF7B}">
      <dgm:prSet/>
      <dgm:spPr/>
      <dgm:t>
        <a:bodyPr/>
        <a:lstStyle/>
        <a:p>
          <a:endParaRPr lang="cs-CZ"/>
        </a:p>
      </dgm:t>
    </dgm:pt>
    <dgm:pt modelId="{B0F25CC5-5DCA-41DF-B101-D269F59E0FD2}">
      <dgm:prSet phldrT="[Text]" custT="1"/>
      <dgm:spPr/>
      <dgm:t>
        <a:bodyPr/>
        <a:lstStyle/>
        <a:p>
          <a:r>
            <a:rPr lang="cs-CZ" sz="2400" dirty="0" smtClean="0">
              <a:latin typeface="Calibri" pitchFamily="34" charset="0"/>
            </a:rPr>
            <a:t>b) </a:t>
          </a:r>
          <a:r>
            <a:rPr lang="cs-CZ" sz="2400" dirty="0" err="1" smtClean="0">
              <a:latin typeface="Calibri" pitchFamily="34" charset="0"/>
            </a:rPr>
            <a:t>Alban</a:t>
          </a:r>
          <a:r>
            <a:rPr lang="cs-CZ" sz="2400" dirty="0" smtClean="0">
              <a:latin typeface="Calibri" pitchFamily="34" charset="0"/>
            </a:rPr>
            <a:t> </a:t>
          </a:r>
          <a:r>
            <a:rPr lang="cs-CZ" sz="2400" dirty="0" err="1" smtClean="0">
              <a:latin typeface="Calibri" pitchFamily="34" charset="0"/>
            </a:rPr>
            <a:t>Berg</a:t>
          </a:r>
          <a:endParaRPr lang="cs-CZ" sz="2400" dirty="0">
            <a:latin typeface="Calibri" pitchFamily="34" charset="0"/>
          </a:endParaRPr>
        </a:p>
      </dgm:t>
    </dgm:pt>
    <dgm:pt modelId="{7DB276AB-5C51-44AF-B499-F605A77F362B}" type="parTrans" cxnId="{97DF1F7D-AE2C-4B52-80D1-DB9A2BC4FD2C}">
      <dgm:prSet/>
      <dgm:spPr/>
      <dgm:t>
        <a:bodyPr/>
        <a:lstStyle/>
        <a:p>
          <a:endParaRPr lang="cs-CZ"/>
        </a:p>
      </dgm:t>
    </dgm:pt>
    <dgm:pt modelId="{CD90BDBF-E32B-4513-873F-AFD9C8CAC2CB}" type="sibTrans" cxnId="{97DF1F7D-AE2C-4B52-80D1-DB9A2BC4FD2C}">
      <dgm:prSet/>
      <dgm:spPr/>
      <dgm:t>
        <a:bodyPr/>
        <a:lstStyle/>
        <a:p>
          <a:endParaRPr lang="cs-CZ"/>
        </a:p>
      </dgm:t>
    </dgm:pt>
    <dgm:pt modelId="{882559B9-FD73-4D79-A00E-14E5E96DA70D}">
      <dgm:prSet phldrT="[Text]" custT="1"/>
      <dgm:spPr/>
      <dgm:t>
        <a:bodyPr/>
        <a:lstStyle/>
        <a:p>
          <a:r>
            <a:rPr lang="cs-CZ" sz="2400" dirty="0" smtClean="0">
              <a:latin typeface="Calibri" pitchFamily="34" charset="0"/>
            </a:rPr>
            <a:t>c) Arnold </a:t>
          </a:r>
          <a:r>
            <a:rPr lang="cs-CZ" sz="2400" dirty="0" err="1" smtClean="0">
              <a:latin typeface="Calibri" pitchFamily="34" charset="0"/>
            </a:rPr>
            <a:t>Schönberg</a:t>
          </a:r>
          <a:endParaRPr lang="cs-CZ" sz="2400" dirty="0">
            <a:latin typeface="Calibri" pitchFamily="34" charset="0"/>
          </a:endParaRPr>
        </a:p>
      </dgm:t>
    </dgm:pt>
    <dgm:pt modelId="{F9E45A34-2414-4FD5-A27F-C89B629C3D20}" type="parTrans" cxnId="{0F526248-BACE-4027-9D27-441845858BC0}">
      <dgm:prSet/>
      <dgm:spPr/>
      <dgm:t>
        <a:bodyPr/>
        <a:lstStyle/>
        <a:p>
          <a:endParaRPr lang="cs-CZ"/>
        </a:p>
      </dgm:t>
    </dgm:pt>
    <dgm:pt modelId="{6D570B34-5182-43F8-9D62-E40F7FDAA403}" type="sibTrans" cxnId="{0F526248-BACE-4027-9D27-441845858BC0}">
      <dgm:prSet/>
      <dgm:spPr/>
      <dgm:t>
        <a:bodyPr/>
        <a:lstStyle/>
        <a:p>
          <a:endParaRPr lang="cs-CZ"/>
        </a:p>
      </dgm:t>
    </dgm:pt>
    <dgm:pt modelId="{4406B63D-FB39-4F28-B0AD-7264D5B918B8}">
      <dgm:prSet phldrT="[Text]" custT="1"/>
      <dgm:spPr/>
      <dgm:t>
        <a:bodyPr/>
        <a:lstStyle/>
        <a:p>
          <a:r>
            <a:rPr lang="cs-CZ" sz="2400" dirty="0" smtClean="0">
              <a:latin typeface="Calibri" pitchFamily="34" charset="0"/>
            </a:rPr>
            <a:t>b) impresionismem</a:t>
          </a:r>
          <a:endParaRPr lang="cs-CZ" sz="2400" dirty="0">
            <a:latin typeface="Calibri" pitchFamily="34" charset="0"/>
          </a:endParaRPr>
        </a:p>
      </dgm:t>
    </dgm:pt>
    <dgm:pt modelId="{33E472AB-CF7F-4F45-800A-A7A1D72DCC90}" type="parTrans" cxnId="{B5F50A3E-BE70-4743-87E9-90826541918D}">
      <dgm:prSet/>
      <dgm:spPr/>
      <dgm:t>
        <a:bodyPr/>
        <a:lstStyle/>
        <a:p>
          <a:endParaRPr lang="cs-CZ"/>
        </a:p>
      </dgm:t>
    </dgm:pt>
    <dgm:pt modelId="{94DFBFD5-804F-4533-8166-6AD8A2A1A330}" type="sibTrans" cxnId="{B5F50A3E-BE70-4743-87E9-90826541918D}">
      <dgm:prSet/>
      <dgm:spPr/>
      <dgm:t>
        <a:bodyPr/>
        <a:lstStyle/>
        <a:p>
          <a:endParaRPr lang="cs-CZ"/>
        </a:p>
      </dgm:t>
    </dgm:pt>
    <dgm:pt modelId="{B526D509-7F08-4220-BA2C-A927DB42BDF8}">
      <dgm:prSet phldrT="[Text]" custT="1"/>
      <dgm:spPr/>
      <dgm:t>
        <a:bodyPr/>
        <a:lstStyle/>
        <a:p>
          <a:r>
            <a:rPr lang="cs-CZ" sz="2400" dirty="0" smtClean="0">
              <a:latin typeface="Calibri" pitchFamily="34" charset="0"/>
            </a:rPr>
            <a:t>c) neoklasicismem</a:t>
          </a:r>
          <a:endParaRPr lang="cs-CZ" sz="2400" dirty="0">
            <a:latin typeface="Calibri" pitchFamily="34" charset="0"/>
          </a:endParaRPr>
        </a:p>
      </dgm:t>
    </dgm:pt>
    <dgm:pt modelId="{29298F04-19D0-4BED-9124-0AB584732DAF}" type="parTrans" cxnId="{608BA950-FBBB-4481-A43D-41CC0C3E4CCE}">
      <dgm:prSet/>
      <dgm:spPr/>
      <dgm:t>
        <a:bodyPr/>
        <a:lstStyle/>
        <a:p>
          <a:endParaRPr lang="cs-CZ"/>
        </a:p>
      </dgm:t>
    </dgm:pt>
    <dgm:pt modelId="{D33E880B-024B-4A02-B5E6-91C5DE9ED104}" type="sibTrans" cxnId="{608BA950-FBBB-4481-A43D-41CC0C3E4CCE}">
      <dgm:prSet/>
      <dgm:spPr/>
      <dgm:t>
        <a:bodyPr/>
        <a:lstStyle/>
        <a:p>
          <a:endParaRPr lang="cs-CZ"/>
        </a:p>
      </dgm:t>
    </dgm:pt>
    <dgm:pt modelId="{4CAD20B6-79D4-4FCB-BC62-BDA9290453CF}">
      <dgm:prSet phldrT="[Text]" custT="1"/>
      <dgm:spPr/>
      <dgm:t>
        <a:bodyPr/>
        <a:lstStyle/>
        <a:p>
          <a:r>
            <a:rPr lang="cs-CZ" sz="2400" dirty="0" smtClean="0">
              <a:latin typeface="Calibri" pitchFamily="34" charset="0"/>
            </a:rPr>
            <a:t>b) Alois </a:t>
          </a:r>
          <a:r>
            <a:rPr lang="cs-CZ" sz="2400" dirty="0" err="1" smtClean="0">
              <a:latin typeface="Calibri" pitchFamily="34" charset="0"/>
            </a:rPr>
            <a:t>Hába</a:t>
          </a:r>
          <a:endParaRPr lang="cs-CZ" sz="2400" dirty="0">
            <a:latin typeface="Calibri" pitchFamily="34" charset="0"/>
          </a:endParaRPr>
        </a:p>
      </dgm:t>
    </dgm:pt>
    <dgm:pt modelId="{083D55B5-E61A-49A0-ACDE-5757DAA5E93A}" type="parTrans" cxnId="{7989E269-1396-4189-BDA9-01B113831291}">
      <dgm:prSet/>
      <dgm:spPr/>
      <dgm:t>
        <a:bodyPr/>
        <a:lstStyle/>
        <a:p>
          <a:endParaRPr lang="cs-CZ"/>
        </a:p>
      </dgm:t>
    </dgm:pt>
    <dgm:pt modelId="{918CDF7A-5624-43F2-986D-240974F3CAE7}" type="sibTrans" cxnId="{7989E269-1396-4189-BDA9-01B113831291}">
      <dgm:prSet/>
      <dgm:spPr/>
      <dgm:t>
        <a:bodyPr/>
        <a:lstStyle/>
        <a:p>
          <a:endParaRPr lang="cs-CZ"/>
        </a:p>
      </dgm:t>
    </dgm:pt>
    <dgm:pt modelId="{600F5E6F-B346-48B9-8057-DF28C7C64EE1}">
      <dgm:prSet phldrT="[Text]" custT="1"/>
      <dgm:spPr/>
      <dgm:t>
        <a:bodyPr/>
        <a:lstStyle/>
        <a:p>
          <a:r>
            <a:rPr lang="cs-CZ" sz="2400" dirty="0" smtClean="0">
              <a:solidFill>
                <a:schemeClr val="tx1"/>
              </a:solidFill>
              <a:latin typeface="Calibri" pitchFamily="34" charset="0"/>
            </a:rPr>
            <a:t>4. Názvem NOVÁ HUDBA </a:t>
          </a:r>
        </a:p>
        <a:p>
          <a:r>
            <a:rPr lang="cs-CZ" sz="2400" dirty="0" smtClean="0">
              <a:solidFill>
                <a:schemeClr val="tx1"/>
              </a:solidFill>
              <a:latin typeface="Calibri" pitchFamily="34" charset="0"/>
            </a:rPr>
            <a:t>jsou označovány</a:t>
          </a:r>
          <a:endParaRPr lang="cs-CZ" sz="2400" dirty="0">
            <a:solidFill>
              <a:schemeClr val="tx1"/>
            </a:solidFill>
            <a:latin typeface="Calibri" pitchFamily="34" charset="0"/>
          </a:endParaRPr>
        </a:p>
      </dgm:t>
    </dgm:pt>
    <dgm:pt modelId="{808293D8-AE79-43F6-A0F8-36E9C7FF127E}" type="parTrans" cxnId="{B423FFD1-456C-45F4-B960-441610D059F1}">
      <dgm:prSet/>
      <dgm:spPr/>
      <dgm:t>
        <a:bodyPr/>
        <a:lstStyle/>
        <a:p>
          <a:endParaRPr lang="cs-CZ"/>
        </a:p>
      </dgm:t>
    </dgm:pt>
    <dgm:pt modelId="{B3AF12DC-49F6-4DB4-868B-07862D66E101}" type="sibTrans" cxnId="{B423FFD1-456C-45F4-B960-441610D059F1}">
      <dgm:prSet/>
      <dgm:spPr/>
      <dgm:t>
        <a:bodyPr/>
        <a:lstStyle/>
        <a:p>
          <a:endParaRPr lang="cs-CZ"/>
        </a:p>
      </dgm:t>
    </dgm:pt>
    <dgm:pt modelId="{E1D8678D-4B80-4598-AC35-D0E2690C00FF}">
      <dgm:prSet phldrT="[Text]" custT="1"/>
      <dgm:spPr/>
      <dgm:t>
        <a:bodyPr/>
        <a:lstStyle/>
        <a:p>
          <a:r>
            <a:rPr lang="cs-CZ" sz="2400" dirty="0" smtClean="0">
              <a:latin typeface="Calibri" pitchFamily="34" charset="0"/>
            </a:rPr>
            <a:t>a) neoklasicismus a příbuzné hudební projevy</a:t>
          </a:r>
          <a:endParaRPr lang="cs-CZ" sz="2400" dirty="0">
            <a:latin typeface="Calibri" pitchFamily="34" charset="0"/>
          </a:endParaRPr>
        </a:p>
      </dgm:t>
    </dgm:pt>
    <dgm:pt modelId="{C89D7DD9-B76E-4FDB-B41D-BE42950AE28C}" type="parTrans" cxnId="{107D1BE1-CF79-46F6-AF56-B6EB237C1F33}">
      <dgm:prSet/>
      <dgm:spPr/>
      <dgm:t>
        <a:bodyPr/>
        <a:lstStyle/>
        <a:p>
          <a:endParaRPr lang="cs-CZ"/>
        </a:p>
      </dgm:t>
    </dgm:pt>
    <dgm:pt modelId="{56AD80F4-9945-46F3-95FF-5253F4D82135}" type="sibTrans" cxnId="{107D1BE1-CF79-46F6-AF56-B6EB237C1F33}">
      <dgm:prSet/>
      <dgm:spPr/>
      <dgm:t>
        <a:bodyPr/>
        <a:lstStyle/>
        <a:p>
          <a:endParaRPr lang="cs-CZ"/>
        </a:p>
      </dgm:t>
    </dgm:pt>
    <dgm:pt modelId="{EE598160-5311-43BF-9138-F6028E4582A5}">
      <dgm:prSet phldrT="[Text]" custT="1"/>
      <dgm:spPr/>
      <dgm:t>
        <a:bodyPr/>
        <a:lstStyle/>
        <a:p>
          <a:r>
            <a:rPr lang="cs-CZ" sz="2400" dirty="0" smtClean="0">
              <a:latin typeface="Calibri" pitchFamily="34" charset="0"/>
            </a:rPr>
            <a:t>c) Emil František Burian</a:t>
          </a:r>
          <a:endParaRPr lang="cs-CZ" sz="2400" dirty="0">
            <a:latin typeface="Calibri" pitchFamily="34" charset="0"/>
          </a:endParaRPr>
        </a:p>
      </dgm:t>
    </dgm:pt>
    <dgm:pt modelId="{27AD2A2A-A587-4F85-9BFD-917A40341D3E}" type="parTrans" cxnId="{449CAB2F-BD8A-4057-AD3C-35A06E69419E}">
      <dgm:prSet/>
      <dgm:spPr/>
      <dgm:t>
        <a:bodyPr/>
        <a:lstStyle/>
        <a:p>
          <a:endParaRPr lang="cs-CZ"/>
        </a:p>
      </dgm:t>
    </dgm:pt>
    <dgm:pt modelId="{E4B06EDC-3376-40F9-80C0-928B85AA6048}" type="sibTrans" cxnId="{449CAB2F-BD8A-4057-AD3C-35A06E69419E}">
      <dgm:prSet/>
      <dgm:spPr/>
      <dgm:t>
        <a:bodyPr/>
        <a:lstStyle/>
        <a:p>
          <a:endParaRPr lang="cs-CZ"/>
        </a:p>
      </dgm:t>
    </dgm:pt>
    <dgm:pt modelId="{3EA3A2CF-B3D7-4950-B406-7109049B13D7}">
      <dgm:prSet phldrT="[Text]" custT="1"/>
      <dgm:spPr/>
      <dgm:t>
        <a:bodyPr/>
        <a:lstStyle/>
        <a:p>
          <a:r>
            <a:rPr lang="cs-CZ" sz="2400" dirty="0" smtClean="0">
              <a:latin typeface="Calibri" pitchFamily="34" charset="0"/>
            </a:rPr>
            <a:t>b) </a:t>
          </a:r>
          <a:r>
            <a:rPr lang="cs-CZ" sz="2400" dirty="0" smtClean="0">
              <a:latin typeface="Calibri" pitchFamily="34" charset="0"/>
            </a:rPr>
            <a:t>avantgardní </a:t>
          </a:r>
          <a:r>
            <a:rPr lang="cs-CZ" sz="2400" dirty="0" smtClean="0">
              <a:latin typeface="Calibri" pitchFamily="34" charset="0"/>
            </a:rPr>
            <a:t>hudební projevy 2. poloviny 20. století</a:t>
          </a:r>
          <a:endParaRPr lang="cs-CZ" sz="2400" dirty="0">
            <a:latin typeface="Calibri" pitchFamily="34" charset="0"/>
          </a:endParaRPr>
        </a:p>
      </dgm:t>
    </dgm:pt>
    <dgm:pt modelId="{5CCB227D-A90C-4F7A-90EF-D4B032B67D89}" type="parTrans" cxnId="{AEC1D643-669A-409C-99EE-2D317B546609}">
      <dgm:prSet/>
      <dgm:spPr/>
      <dgm:t>
        <a:bodyPr/>
        <a:lstStyle/>
        <a:p>
          <a:endParaRPr lang="cs-CZ"/>
        </a:p>
      </dgm:t>
    </dgm:pt>
    <dgm:pt modelId="{C1040117-C2F6-4E5C-9DE2-676AD7D5FF00}" type="sibTrans" cxnId="{AEC1D643-669A-409C-99EE-2D317B546609}">
      <dgm:prSet/>
      <dgm:spPr/>
      <dgm:t>
        <a:bodyPr/>
        <a:lstStyle/>
        <a:p>
          <a:endParaRPr lang="cs-CZ"/>
        </a:p>
      </dgm:t>
    </dgm:pt>
    <dgm:pt modelId="{8977194A-DEAD-4CF5-90EF-2E39E1FFAC38}">
      <dgm:prSet phldrT="[Text]" custT="1"/>
      <dgm:spPr/>
      <dgm:t>
        <a:bodyPr/>
        <a:lstStyle/>
        <a:p>
          <a:r>
            <a:rPr lang="cs-CZ" sz="2400" dirty="0" smtClean="0">
              <a:latin typeface="Calibri" pitchFamily="34" charset="0"/>
            </a:rPr>
            <a:t>c) </a:t>
          </a:r>
          <a:r>
            <a:rPr lang="cs-CZ" sz="2400" dirty="0" err="1" smtClean="0">
              <a:latin typeface="Calibri" pitchFamily="34" charset="0"/>
            </a:rPr>
            <a:t>věškeré</a:t>
          </a:r>
          <a:r>
            <a:rPr lang="cs-CZ" sz="2400" dirty="0" smtClean="0">
              <a:latin typeface="Calibri" pitchFamily="34" charset="0"/>
            </a:rPr>
            <a:t> hudební projevy 20. století</a:t>
          </a:r>
          <a:endParaRPr lang="cs-CZ" sz="2400" dirty="0">
            <a:latin typeface="Calibri" pitchFamily="34" charset="0"/>
          </a:endParaRPr>
        </a:p>
      </dgm:t>
    </dgm:pt>
    <dgm:pt modelId="{238E4FC1-7790-4077-A510-F6A70AD66682}" type="parTrans" cxnId="{DF2702CB-2FEB-4FC5-B0DA-55492574EB00}">
      <dgm:prSet/>
      <dgm:spPr/>
      <dgm:t>
        <a:bodyPr/>
        <a:lstStyle/>
        <a:p>
          <a:endParaRPr lang="cs-CZ"/>
        </a:p>
      </dgm:t>
    </dgm:pt>
    <dgm:pt modelId="{908048FE-27B4-4932-AD55-657A491413EE}" type="sibTrans" cxnId="{DF2702CB-2FEB-4FC5-B0DA-55492574EB00}">
      <dgm:prSet/>
      <dgm:spPr/>
      <dgm:t>
        <a:bodyPr/>
        <a:lstStyle/>
        <a:p>
          <a:endParaRPr lang="cs-CZ"/>
        </a:p>
      </dgm:t>
    </dgm:pt>
    <dgm:pt modelId="{BCD64698-8A73-46BF-B388-A95F1A33E6C1}" type="pres">
      <dgm:prSet presAssocID="{B8785574-6A1B-4F6C-9491-89BF2325A4A6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0CFC520-B794-479E-A922-9B42DBC41CBB}" type="pres">
      <dgm:prSet presAssocID="{C9D9BDCA-9AA7-4ADC-A52D-0DA3AEA7303B}" presName="linNode" presStyleCnt="0"/>
      <dgm:spPr/>
    </dgm:pt>
    <dgm:pt modelId="{F49E204E-A3D3-47A5-8AE5-F3C679A53D8C}" type="pres">
      <dgm:prSet presAssocID="{C9D9BDCA-9AA7-4ADC-A52D-0DA3AEA7303B}" presName="parentText" presStyleLbl="node1" presStyleIdx="0" presStyleCnt="4" custScaleX="128583" custScaleY="6336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1A7003C-5495-4570-B4EC-B027C1ED971E}" type="pres">
      <dgm:prSet presAssocID="{C9D9BDCA-9AA7-4ADC-A52D-0DA3AEA7303B}" presName="descendantText" presStyleLbl="alignAccFollowNode1" presStyleIdx="0" presStyleCnt="4" custScaleY="7369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BB506A1-A933-416C-8EDA-0AA5A61B50FE}" type="pres">
      <dgm:prSet presAssocID="{07A44635-8E1E-42AB-B373-4C9CFA6C5663}" presName="sp" presStyleCnt="0"/>
      <dgm:spPr/>
    </dgm:pt>
    <dgm:pt modelId="{682DC8E4-C448-4078-B837-C56F1FF0DF3B}" type="pres">
      <dgm:prSet presAssocID="{B525E6A2-95E6-48B0-8213-B11C40A43798}" presName="linNode" presStyleCnt="0"/>
      <dgm:spPr/>
    </dgm:pt>
    <dgm:pt modelId="{10BD76CC-45D0-48C7-A7B6-141446E1A2F9}" type="pres">
      <dgm:prSet presAssocID="{B525E6A2-95E6-48B0-8213-B11C40A43798}" presName="parentText" presStyleLbl="node1" presStyleIdx="1" presStyleCnt="4" custScaleX="116582" custScaleY="61833" custLinFactNeighborY="-423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49B493B-C3E2-4525-86EB-86759F9B4010}" type="pres">
      <dgm:prSet presAssocID="{B525E6A2-95E6-48B0-8213-B11C40A43798}" presName="descendantText" presStyleLbl="alignAccFollowNode1" presStyleIdx="1" presStyleCnt="4" custScaleX="108854" custScaleY="8945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A3540DB-314C-4E9A-9EF4-89B10681B076}" type="pres">
      <dgm:prSet presAssocID="{463D2CEC-994C-45AB-9DAA-22B405F67119}" presName="sp" presStyleCnt="0"/>
      <dgm:spPr/>
    </dgm:pt>
    <dgm:pt modelId="{745D3945-899F-4D29-8476-05125A64D875}" type="pres">
      <dgm:prSet presAssocID="{EE3FE1DD-21AE-4B3B-ACA4-541EF4182C56}" presName="linNode" presStyleCnt="0"/>
      <dgm:spPr/>
    </dgm:pt>
    <dgm:pt modelId="{E38005BD-C224-4BCA-8E75-6CA516B8E2BE}" type="pres">
      <dgm:prSet presAssocID="{EE3FE1DD-21AE-4B3B-ACA4-541EF4182C56}" presName="parentText" presStyleLbl="node1" presStyleIdx="2" presStyleCnt="4" custScaleY="7577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E1F630B-8732-432A-A16F-1EB0DDD88418}" type="pres">
      <dgm:prSet presAssocID="{EE3FE1DD-21AE-4B3B-ACA4-541EF4182C56}" presName="descendantText" presStyleLbl="alignAccFollowNode1" presStyleIdx="2" presStyleCnt="4" custScaleY="8298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551BAFA-ABAA-49F5-A5CB-C9C9D4AECCB0}" type="pres">
      <dgm:prSet presAssocID="{07F6198E-BF42-474A-A67A-6C6FBAF0B7FC}" presName="sp" presStyleCnt="0"/>
      <dgm:spPr/>
    </dgm:pt>
    <dgm:pt modelId="{1486C003-B7B2-4E0A-9174-4EEF50EEBE87}" type="pres">
      <dgm:prSet presAssocID="{600F5E6F-B346-48B9-8057-DF28C7C64EE1}" presName="linNode" presStyleCnt="0"/>
      <dgm:spPr/>
    </dgm:pt>
    <dgm:pt modelId="{DF81B529-9B31-4972-B928-466CC62A5490}" type="pres">
      <dgm:prSet presAssocID="{600F5E6F-B346-48B9-8057-DF28C7C64EE1}" presName="parentText" presStyleLbl="node1" presStyleIdx="3" presStyleCnt="4" custScaleX="110017" custLinFactNeighborY="171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FA84FFD-C47A-455E-B055-689E3B636864}" type="pres">
      <dgm:prSet presAssocID="{600F5E6F-B346-48B9-8057-DF28C7C64EE1}" presName="descendantText" presStyleLbl="alignAccFollowNode1" presStyleIdx="3" presStyleCnt="4" custScaleX="225344" custScaleY="9814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A4A9731-2B04-41E5-A647-444B0E1CD741}" srcId="{B8785574-6A1B-4F6C-9491-89BF2325A4A6}" destId="{B525E6A2-95E6-48B0-8213-B11C40A43798}" srcOrd="1" destOrd="0" parTransId="{5D2315DF-50F1-4D3B-851C-95F8A1905942}" sibTransId="{463D2CEC-994C-45AB-9DAA-22B405F67119}"/>
    <dgm:cxn modelId="{533824AE-76B3-4FA3-892A-DFC3DCB893C0}" type="presOf" srcId="{7965A87F-8AF5-46AA-AA0C-A9FE95CF5027}" destId="{51A7003C-5495-4570-B4EC-B027C1ED971E}" srcOrd="0" destOrd="0" presId="urn:microsoft.com/office/officeart/2005/8/layout/vList5"/>
    <dgm:cxn modelId="{B423FFD1-456C-45F4-B960-441610D059F1}" srcId="{B8785574-6A1B-4F6C-9491-89BF2325A4A6}" destId="{600F5E6F-B346-48B9-8057-DF28C7C64EE1}" srcOrd="3" destOrd="0" parTransId="{808293D8-AE79-43F6-A0F8-36E9C7FF127E}" sibTransId="{B3AF12DC-49F6-4DB4-868B-07862D66E101}"/>
    <dgm:cxn modelId="{97DF1F7D-AE2C-4B52-80D1-DB9A2BC4FD2C}" srcId="{C9D9BDCA-9AA7-4ADC-A52D-0DA3AEA7303B}" destId="{B0F25CC5-5DCA-41DF-B101-D269F59E0FD2}" srcOrd="1" destOrd="0" parTransId="{7DB276AB-5C51-44AF-B499-F605A77F362B}" sibTransId="{CD90BDBF-E32B-4513-873F-AFD9C8CAC2CB}"/>
    <dgm:cxn modelId="{8AB9C0AD-91F3-438B-AB4D-6E0E0FE25EE8}" srcId="{C9D9BDCA-9AA7-4ADC-A52D-0DA3AEA7303B}" destId="{7965A87F-8AF5-46AA-AA0C-A9FE95CF5027}" srcOrd="0" destOrd="0" parTransId="{7DD83D4A-E7A0-4665-B0D4-830A1A5A8280}" sibTransId="{8560BEDB-2A37-4AA3-A2B3-D1168FC6C2A5}"/>
    <dgm:cxn modelId="{B3F103B2-9422-413B-B38C-45A094C90219}" type="presOf" srcId="{4406B63D-FB39-4F28-B0AD-7264D5B918B8}" destId="{049B493B-C3E2-4525-86EB-86759F9B4010}" srcOrd="0" destOrd="1" presId="urn:microsoft.com/office/officeart/2005/8/layout/vList5"/>
    <dgm:cxn modelId="{D747A8C4-2282-472D-B3E5-6D526ECBC9F1}" type="presOf" srcId="{882559B9-FD73-4D79-A00E-14E5E96DA70D}" destId="{51A7003C-5495-4570-B4EC-B027C1ED971E}" srcOrd="0" destOrd="2" presId="urn:microsoft.com/office/officeart/2005/8/layout/vList5"/>
    <dgm:cxn modelId="{D3BB2103-C24F-480C-A196-19490EAC841A}" srcId="{B8785574-6A1B-4F6C-9491-89BF2325A4A6}" destId="{C9D9BDCA-9AA7-4ADC-A52D-0DA3AEA7303B}" srcOrd="0" destOrd="0" parTransId="{12B242F4-C1E0-4E4C-B547-FA4B564C2966}" sibTransId="{07A44635-8E1E-42AB-B373-4C9CFA6C5663}"/>
    <dgm:cxn modelId="{201BBC1C-091B-4F33-8E06-10D7F0041630}" type="presOf" srcId="{8977194A-DEAD-4CF5-90EF-2E39E1FFAC38}" destId="{EFA84FFD-C47A-455E-B055-689E3B636864}" srcOrd="0" destOrd="2" presId="urn:microsoft.com/office/officeart/2005/8/layout/vList5"/>
    <dgm:cxn modelId="{C80B9C7F-A9D6-45B4-ACE3-C9DE204520F1}" srcId="{B525E6A2-95E6-48B0-8213-B11C40A43798}" destId="{AFB6832A-5192-4117-9907-A3FEEC7F7A4B}" srcOrd="0" destOrd="0" parTransId="{307BD92F-55B1-4CAC-B7DD-B86FD9C6D6C7}" sibTransId="{E1FB4154-872A-4E72-A756-D0057C7517E6}"/>
    <dgm:cxn modelId="{9679D8A1-6637-41BC-9CBC-32BE548E92AD}" type="presOf" srcId="{B525E6A2-95E6-48B0-8213-B11C40A43798}" destId="{10BD76CC-45D0-48C7-A7B6-141446E1A2F9}" srcOrd="0" destOrd="0" presId="urn:microsoft.com/office/officeart/2005/8/layout/vList5"/>
    <dgm:cxn modelId="{0F526248-BACE-4027-9D27-441845858BC0}" srcId="{C9D9BDCA-9AA7-4ADC-A52D-0DA3AEA7303B}" destId="{882559B9-FD73-4D79-A00E-14E5E96DA70D}" srcOrd="2" destOrd="0" parTransId="{F9E45A34-2414-4FD5-A27F-C89B629C3D20}" sibTransId="{6D570B34-5182-43F8-9D62-E40F7FDAA403}"/>
    <dgm:cxn modelId="{4A2C8414-751F-47A8-9C32-41C7ACBFDF7B}" srcId="{EE3FE1DD-21AE-4B3B-ACA4-541EF4182C56}" destId="{A18B5EAE-8BF9-49D7-9A98-0FC9DDD4A62B}" srcOrd="0" destOrd="0" parTransId="{1C3E4B3E-9453-4E5E-8ABE-D7FABCBD2472}" sibTransId="{10787E5B-87F2-42F3-8A73-35C979448C27}"/>
    <dgm:cxn modelId="{5EFEEFCF-2BC1-4DF2-B3FF-D9A0CBF00A83}" type="presOf" srcId="{B526D509-7F08-4220-BA2C-A927DB42BDF8}" destId="{049B493B-C3E2-4525-86EB-86759F9B4010}" srcOrd="0" destOrd="2" presId="urn:microsoft.com/office/officeart/2005/8/layout/vList5"/>
    <dgm:cxn modelId="{D4F7D359-168D-4B5A-B612-2882ED286A54}" type="presOf" srcId="{A18B5EAE-8BF9-49D7-9A98-0FC9DDD4A62B}" destId="{5E1F630B-8732-432A-A16F-1EB0DDD88418}" srcOrd="0" destOrd="0" presId="urn:microsoft.com/office/officeart/2005/8/layout/vList5"/>
    <dgm:cxn modelId="{AEC1D643-669A-409C-99EE-2D317B546609}" srcId="{600F5E6F-B346-48B9-8057-DF28C7C64EE1}" destId="{3EA3A2CF-B3D7-4950-B406-7109049B13D7}" srcOrd="1" destOrd="0" parTransId="{5CCB227D-A90C-4F7A-90EF-D4B032B67D89}" sibTransId="{C1040117-C2F6-4E5C-9DE2-676AD7D5FF00}"/>
    <dgm:cxn modelId="{A7AD81A3-AAAE-4AF4-9F41-3DE63C70798D}" type="presOf" srcId="{3EA3A2CF-B3D7-4950-B406-7109049B13D7}" destId="{EFA84FFD-C47A-455E-B055-689E3B636864}" srcOrd="0" destOrd="1" presId="urn:microsoft.com/office/officeart/2005/8/layout/vList5"/>
    <dgm:cxn modelId="{FB7782DC-59DA-442C-ACB6-89D68F317A01}" type="presOf" srcId="{C9D9BDCA-9AA7-4ADC-A52D-0DA3AEA7303B}" destId="{F49E204E-A3D3-47A5-8AE5-F3C679A53D8C}" srcOrd="0" destOrd="0" presId="urn:microsoft.com/office/officeart/2005/8/layout/vList5"/>
    <dgm:cxn modelId="{D29BAFA6-EC31-4EBF-AC10-8EA7D87DD592}" type="presOf" srcId="{4CAD20B6-79D4-4FCB-BC62-BDA9290453CF}" destId="{5E1F630B-8732-432A-A16F-1EB0DDD88418}" srcOrd="0" destOrd="1" presId="urn:microsoft.com/office/officeart/2005/8/layout/vList5"/>
    <dgm:cxn modelId="{2B55472E-A801-4952-B1F6-816168224930}" type="presOf" srcId="{E1D8678D-4B80-4598-AC35-D0E2690C00FF}" destId="{EFA84FFD-C47A-455E-B055-689E3B636864}" srcOrd="0" destOrd="0" presId="urn:microsoft.com/office/officeart/2005/8/layout/vList5"/>
    <dgm:cxn modelId="{5DC294B4-71A9-4C7B-B5DA-D7015355263F}" type="presOf" srcId="{EE3FE1DD-21AE-4B3B-ACA4-541EF4182C56}" destId="{E38005BD-C224-4BCA-8E75-6CA516B8E2BE}" srcOrd="0" destOrd="0" presId="urn:microsoft.com/office/officeart/2005/8/layout/vList5"/>
    <dgm:cxn modelId="{449CAB2F-BD8A-4057-AD3C-35A06E69419E}" srcId="{EE3FE1DD-21AE-4B3B-ACA4-541EF4182C56}" destId="{EE598160-5311-43BF-9138-F6028E4582A5}" srcOrd="2" destOrd="0" parTransId="{27AD2A2A-A587-4F85-9BFD-917A40341D3E}" sibTransId="{E4B06EDC-3376-40F9-80C0-928B85AA6048}"/>
    <dgm:cxn modelId="{69F58E13-08FF-4380-BA79-774F5CFB3795}" type="presOf" srcId="{B0F25CC5-5DCA-41DF-B101-D269F59E0FD2}" destId="{51A7003C-5495-4570-B4EC-B027C1ED971E}" srcOrd="0" destOrd="1" presId="urn:microsoft.com/office/officeart/2005/8/layout/vList5"/>
    <dgm:cxn modelId="{EFD96AAB-B178-450E-89AD-DB2A2F85E25C}" srcId="{B8785574-6A1B-4F6C-9491-89BF2325A4A6}" destId="{EE3FE1DD-21AE-4B3B-ACA4-541EF4182C56}" srcOrd="2" destOrd="0" parTransId="{4B9EAB0F-C3C7-44F9-A3A7-F22DE5B2A13E}" sibTransId="{07F6198E-BF42-474A-A67A-6C6FBAF0B7FC}"/>
    <dgm:cxn modelId="{C8E640F4-2881-4032-AF48-5637E548D9E0}" type="presOf" srcId="{EE598160-5311-43BF-9138-F6028E4582A5}" destId="{5E1F630B-8732-432A-A16F-1EB0DDD88418}" srcOrd="0" destOrd="2" presId="urn:microsoft.com/office/officeart/2005/8/layout/vList5"/>
    <dgm:cxn modelId="{5C6319D2-01FF-4393-85C8-8A9417A6F870}" type="presOf" srcId="{B8785574-6A1B-4F6C-9491-89BF2325A4A6}" destId="{BCD64698-8A73-46BF-B388-A95F1A33E6C1}" srcOrd="0" destOrd="0" presId="urn:microsoft.com/office/officeart/2005/8/layout/vList5"/>
    <dgm:cxn modelId="{09203E94-8F39-4C6F-9E78-58A991C815E1}" type="presOf" srcId="{AFB6832A-5192-4117-9907-A3FEEC7F7A4B}" destId="{049B493B-C3E2-4525-86EB-86759F9B4010}" srcOrd="0" destOrd="0" presId="urn:microsoft.com/office/officeart/2005/8/layout/vList5"/>
    <dgm:cxn modelId="{DF2702CB-2FEB-4FC5-B0DA-55492574EB00}" srcId="{600F5E6F-B346-48B9-8057-DF28C7C64EE1}" destId="{8977194A-DEAD-4CF5-90EF-2E39E1FFAC38}" srcOrd="2" destOrd="0" parTransId="{238E4FC1-7790-4077-A510-F6A70AD66682}" sibTransId="{908048FE-27B4-4932-AD55-657A491413EE}"/>
    <dgm:cxn modelId="{3BDE3E66-37F9-4DF9-ACF1-FFC8C5FA4F31}" type="presOf" srcId="{600F5E6F-B346-48B9-8057-DF28C7C64EE1}" destId="{DF81B529-9B31-4972-B928-466CC62A5490}" srcOrd="0" destOrd="0" presId="urn:microsoft.com/office/officeart/2005/8/layout/vList5"/>
    <dgm:cxn modelId="{B5F50A3E-BE70-4743-87E9-90826541918D}" srcId="{B525E6A2-95E6-48B0-8213-B11C40A43798}" destId="{4406B63D-FB39-4F28-B0AD-7264D5B918B8}" srcOrd="1" destOrd="0" parTransId="{33E472AB-CF7F-4F45-800A-A7A1D72DCC90}" sibTransId="{94DFBFD5-804F-4533-8166-6AD8A2A1A330}"/>
    <dgm:cxn modelId="{107D1BE1-CF79-46F6-AF56-B6EB237C1F33}" srcId="{600F5E6F-B346-48B9-8057-DF28C7C64EE1}" destId="{E1D8678D-4B80-4598-AC35-D0E2690C00FF}" srcOrd="0" destOrd="0" parTransId="{C89D7DD9-B76E-4FDB-B41D-BE42950AE28C}" sibTransId="{56AD80F4-9945-46F3-95FF-5253F4D82135}"/>
    <dgm:cxn modelId="{608BA950-FBBB-4481-A43D-41CC0C3E4CCE}" srcId="{B525E6A2-95E6-48B0-8213-B11C40A43798}" destId="{B526D509-7F08-4220-BA2C-A927DB42BDF8}" srcOrd="2" destOrd="0" parTransId="{29298F04-19D0-4BED-9124-0AB584732DAF}" sibTransId="{D33E880B-024B-4A02-B5E6-91C5DE9ED104}"/>
    <dgm:cxn modelId="{7989E269-1396-4189-BDA9-01B113831291}" srcId="{EE3FE1DD-21AE-4B3B-ACA4-541EF4182C56}" destId="{4CAD20B6-79D4-4FCB-BC62-BDA9290453CF}" srcOrd="1" destOrd="0" parTransId="{083D55B5-E61A-49A0-ACDE-5757DAA5E93A}" sibTransId="{918CDF7A-5624-43F2-986D-240974F3CAE7}"/>
    <dgm:cxn modelId="{2E2C55AA-A998-42D8-B581-948BFEE1AC52}" type="presParOf" srcId="{BCD64698-8A73-46BF-B388-A95F1A33E6C1}" destId="{80CFC520-B794-479E-A922-9B42DBC41CBB}" srcOrd="0" destOrd="0" presId="urn:microsoft.com/office/officeart/2005/8/layout/vList5"/>
    <dgm:cxn modelId="{DA4507E9-2F06-4230-AC20-C50F067833C2}" type="presParOf" srcId="{80CFC520-B794-479E-A922-9B42DBC41CBB}" destId="{F49E204E-A3D3-47A5-8AE5-F3C679A53D8C}" srcOrd="0" destOrd="0" presId="urn:microsoft.com/office/officeart/2005/8/layout/vList5"/>
    <dgm:cxn modelId="{F467C9D9-B907-468F-A2DD-2B73D2E0B71C}" type="presParOf" srcId="{80CFC520-B794-479E-A922-9B42DBC41CBB}" destId="{51A7003C-5495-4570-B4EC-B027C1ED971E}" srcOrd="1" destOrd="0" presId="urn:microsoft.com/office/officeart/2005/8/layout/vList5"/>
    <dgm:cxn modelId="{FCE92D29-A16A-4C08-9A6D-89F6B1CE5986}" type="presParOf" srcId="{BCD64698-8A73-46BF-B388-A95F1A33E6C1}" destId="{BBB506A1-A933-416C-8EDA-0AA5A61B50FE}" srcOrd="1" destOrd="0" presId="urn:microsoft.com/office/officeart/2005/8/layout/vList5"/>
    <dgm:cxn modelId="{00D00E26-96E3-4D89-B02A-481678E82B68}" type="presParOf" srcId="{BCD64698-8A73-46BF-B388-A95F1A33E6C1}" destId="{682DC8E4-C448-4078-B837-C56F1FF0DF3B}" srcOrd="2" destOrd="0" presId="urn:microsoft.com/office/officeart/2005/8/layout/vList5"/>
    <dgm:cxn modelId="{2988B1F9-11EF-4D26-9990-557B8AD7B311}" type="presParOf" srcId="{682DC8E4-C448-4078-B837-C56F1FF0DF3B}" destId="{10BD76CC-45D0-48C7-A7B6-141446E1A2F9}" srcOrd="0" destOrd="0" presId="urn:microsoft.com/office/officeart/2005/8/layout/vList5"/>
    <dgm:cxn modelId="{E27B3D06-43FB-4110-B90E-19E23C5D8CB8}" type="presParOf" srcId="{682DC8E4-C448-4078-B837-C56F1FF0DF3B}" destId="{049B493B-C3E2-4525-86EB-86759F9B4010}" srcOrd="1" destOrd="0" presId="urn:microsoft.com/office/officeart/2005/8/layout/vList5"/>
    <dgm:cxn modelId="{764DFB40-B80B-44C3-83F0-986CCE34B4EA}" type="presParOf" srcId="{BCD64698-8A73-46BF-B388-A95F1A33E6C1}" destId="{7A3540DB-314C-4E9A-9EF4-89B10681B076}" srcOrd="3" destOrd="0" presId="urn:microsoft.com/office/officeart/2005/8/layout/vList5"/>
    <dgm:cxn modelId="{FA2D2FE0-679A-44D8-B151-263D2437AA2F}" type="presParOf" srcId="{BCD64698-8A73-46BF-B388-A95F1A33E6C1}" destId="{745D3945-899F-4D29-8476-05125A64D875}" srcOrd="4" destOrd="0" presId="urn:microsoft.com/office/officeart/2005/8/layout/vList5"/>
    <dgm:cxn modelId="{46110946-EFE1-4EBB-9B1A-063D97D6A011}" type="presParOf" srcId="{745D3945-899F-4D29-8476-05125A64D875}" destId="{E38005BD-C224-4BCA-8E75-6CA516B8E2BE}" srcOrd="0" destOrd="0" presId="urn:microsoft.com/office/officeart/2005/8/layout/vList5"/>
    <dgm:cxn modelId="{96AE97E6-EDCA-438E-B000-49798927F936}" type="presParOf" srcId="{745D3945-899F-4D29-8476-05125A64D875}" destId="{5E1F630B-8732-432A-A16F-1EB0DDD88418}" srcOrd="1" destOrd="0" presId="urn:microsoft.com/office/officeart/2005/8/layout/vList5"/>
    <dgm:cxn modelId="{904504FA-4443-4261-8D56-63BC167D053E}" type="presParOf" srcId="{BCD64698-8A73-46BF-B388-A95F1A33E6C1}" destId="{9551BAFA-ABAA-49F5-A5CB-C9C9D4AECCB0}" srcOrd="5" destOrd="0" presId="urn:microsoft.com/office/officeart/2005/8/layout/vList5"/>
    <dgm:cxn modelId="{47B70455-FDB0-4014-B6E9-674AC6B19048}" type="presParOf" srcId="{BCD64698-8A73-46BF-B388-A95F1A33E6C1}" destId="{1486C003-B7B2-4E0A-9174-4EEF50EEBE87}" srcOrd="6" destOrd="0" presId="urn:microsoft.com/office/officeart/2005/8/layout/vList5"/>
    <dgm:cxn modelId="{F6C351E9-8645-4F47-B7F4-234156025987}" type="presParOf" srcId="{1486C003-B7B2-4E0A-9174-4EEF50EEBE87}" destId="{DF81B529-9B31-4972-B928-466CC62A5490}" srcOrd="0" destOrd="0" presId="urn:microsoft.com/office/officeart/2005/8/layout/vList5"/>
    <dgm:cxn modelId="{F2089B97-2624-4078-B0CA-CA8B40594F9E}" type="presParOf" srcId="{1486C003-B7B2-4E0A-9174-4EEF50EEBE87}" destId="{EFA84FFD-C47A-455E-B055-689E3B636864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D7E80DEC-200D-4179-923B-82D71EBE0C29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24AB60CB-4727-4027-BEB7-AEC89A53E367}">
      <dgm:prSet phldrT="[Text]" custT="1"/>
      <dgm:spPr/>
      <dgm:t>
        <a:bodyPr/>
        <a:lstStyle/>
        <a:p>
          <a:r>
            <a:rPr lang="cs-CZ" sz="2400" dirty="0" smtClean="0">
              <a:solidFill>
                <a:schemeClr val="tx1"/>
              </a:solidFill>
              <a:latin typeface="Calibri" pitchFamily="34" charset="0"/>
            </a:rPr>
            <a:t>5.Rozšířením základního principu DODEKAFONIE vedlo ke vzniku</a:t>
          </a:r>
          <a:endParaRPr lang="cs-CZ" sz="2400" dirty="0">
            <a:solidFill>
              <a:schemeClr val="tx1"/>
            </a:solidFill>
            <a:latin typeface="Calibri" pitchFamily="34" charset="0"/>
          </a:endParaRPr>
        </a:p>
      </dgm:t>
    </dgm:pt>
    <dgm:pt modelId="{D4098A9C-AE8F-4788-8FDE-756BBEA96AF1}" type="parTrans" cxnId="{B27B1F21-EEEB-4ADE-A1EB-D1A66A5C271C}">
      <dgm:prSet/>
      <dgm:spPr/>
      <dgm:t>
        <a:bodyPr/>
        <a:lstStyle/>
        <a:p>
          <a:endParaRPr lang="cs-CZ"/>
        </a:p>
      </dgm:t>
    </dgm:pt>
    <dgm:pt modelId="{C2BA4C54-908B-4D26-82BF-1269333DC32C}" type="sibTrans" cxnId="{B27B1F21-EEEB-4ADE-A1EB-D1A66A5C271C}">
      <dgm:prSet/>
      <dgm:spPr/>
      <dgm:t>
        <a:bodyPr/>
        <a:lstStyle/>
        <a:p>
          <a:endParaRPr lang="cs-CZ"/>
        </a:p>
      </dgm:t>
    </dgm:pt>
    <dgm:pt modelId="{CC91F058-208E-46ED-A9AE-9FAB142A84BC}">
      <dgm:prSet phldrT="[Text]" custT="1"/>
      <dgm:spPr/>
      <dgm:t>
        <a:bodyPr/>
        <a:lstStyle/>
        <a:p>
          <a:r>
            <a:rPr lang="cs-CZ" sz="2400" dirty="0" smtClean="0">
              <a:latin typeface="Calibri" pitchFamily="34" charset="0"/>
            </a:rPr>
            <a:t>a) seriální hudby</a:t>
          </a:r>
          <a:endParaRPr lang="cs-CZ" sz="2400" dirty="0">
            <a:latin typeface="Calibri" pitchFamily="34" charset="0"/>
          </a:endParaRPr>
        </a:p>
      </dgm:t>
    </dgm:pt>
    <dgm:pt modelId="{59D204AD-A700-4201-AC77-BF2392BCA528}" type="parTrans" cxnId="{E92507D0-C165-4E39-9B23-8ED7B34692E8}">
      <dgm:prSet/>
      <dgm:spPr/>
      <dgm:t>
        <a:bodyPr/>
        <a:lstStyle/>
        <a:p>
          <a:endParaRPr lang="cs-CZ"/>
        </a:p>
      </dgm:t>
    </dgm:pt>
    <dgm:pt modelId="{14CE7ADD-0CB7-4848-B527-D70A793540AC}" type="sibTrans" cxnId="{E92507D0-C165-4E39-9B23-8ED7B34692E8}">
      <dgm:prSet/>
      <dgm:spPr/>
      <dgm:t>
        <a:bodyPr/>
        <a:lstStyle/>
        <a:p>
          <a:endParaRPr lang="cs-CZ"/>
        </a:p>
      </dgm:t>
    </dgm:pt>
    <dgm:pt modelId="{775F73EB-C9D7-49F6-A6EB-E3CCCBEFE1E9}">
      <dgm:prSet phldrT="[Text]" custT="1"/>
      <dgm:spPr/>
      <dgm:t>
        <a:bodyPr/>
        <a:lstStyle/>
        <a:p>
          <a:pPr algn="ctr"/>
          <a:r>
            <a:rPr lang="cs-CZ" sz="2400" dirty="0" smtClean="0">
              <a:solidFill>
                <a:schemeClr val="tx1"/>
              </a:solidFill>
              <a:latin typeface="Calibri" pitchFamily="34" charset="0"/>
            </a:rPr>
            <a:t>6. Základním rysem ALEATORNÍ hudby je</a:t>
          </a:r>
          <a:endParaRPr lang="cs-CZ" sz="2400" dirty="0">
            <a:solidFill>
              <a:schemeClr val="tx1"/>
            </a:solidFill>
            <a:latin typeface="Calibri" pitchFamily="34" charset="0"/>
          </a:endParaRPr>
        </a:p>
      </dgm:t>
    </dgm:pt>
    <dgm:pt modelId="{087FC34F-6C05-4EF7-9814-CE997336543A}" type="parTrans" cxnId="{CBBA52D3-7360-4FDE-A040-B1D93E1F1B9E}">
      <dgm:prSet/>
      <dgm:spPr/>
      <dgm:t>
        <a:bodyPr/>
        <a:lstStyle/>
        <a:p>
          <a:endParaRPr lang="cs-CZ"/>
        </a:p>
      </dgm:t>
    </dgm:pt>
    <dgm:pt modelId="{E07558C5-7254-4B21-8848-8E3EA642C9C9}" type="sibTrans" cxnId="{CBBA52D3-7360-4FDE-A040-B1D93E1F1B9E}">
      <dgm:prSet/>
      <dgm:spPr/>
      <dgm:t>
        <a:bodyPr/>
        <a:lstStyle/>
        <a:p>
          <a:endParaRPr lang="cs-CZ"/>
        </a:p>
      </dgm:t>
    </dgm:pt>
    <dgm:pt modelId="{5B1E78A6-7665-400F-823B-6C39B0557265}">
      <dgm:prSet phldrT="[Text]" custT="1"/>
      <dgm:spPr/>
      <dgm:t>
        <a:bodyPr/>
        <a:lstStyle/>
        <a:p>
          <a:pPr>
            <a:lnSpc>
              <a:spcPct val="100000"/>
            </a:lnSpc>
          </a:pPr>
          <a:r>
            <a:rPr lang="cs-CZ" sz="2400" dirty="0" smtClean="0">
              <a:latin typeface="Calibri" pitchFamily="34" charset="0"/>
            </a:rPr>
            <a:t>a) využití prvku náhody při tvorbě i provedení díla</a:t>
          </a:r>
          <a:endParaRPr lang="cs-CZ" sz="2400" dirty="0">
            <a:latin typeface="Calibri" pitchFamily="34" charset="0"/>
          </a:endParaRPr>
        </a:p>
      </dgm:t>
    </dgm:pt>
    <dgm:pt modelId="{5A69E886-1979-4170-AD63-58BD5D830F6B}" type="parTrans" cxnId="{A4C11B72-D2F7-46ED-AF81-FCB9C8DB103E}">
      <dgm:prSet/>
      <dgm:spPr/>
      <dgm:t>
        <a:bodyPr/>
        <a:lstStyle/>
        <a:p>
          <a:endParaRPr lang="cs-CZ"/>
        </a:p>
      </dgm:t>
    </dgm:pt>
    <dgm:pt modelId="{D2D0D64B-F3BE-4400-BB0A-62971CBCE8CE}" type="sibTrans" cxnId="{A4C11B72-D2F7-46ED-AF81-FCB9C8DB103E}">
      <dgm:prSet/>
      <dgm:spPr/>
      <dgm:t>
        <a:bodyPr/>
        <a:lstStyle/>
        <a:p>
          <a:endParaRPr lang="cs-CZ"/>
        </a:p>
      </dgm:t>
    </dgm:pt>
    <dgm:pt modelId="{A94EFF9E-FE1A-4C6A-9B45-FB5EC95AAF9A}">
      <dgm:prSet phldrT="[Text]" custT="1"/>
      <dgm:spPr/>
      <dgm:t>
        <a:bodyPr/>
        <a:lstStyle/>
        <a:p>
          <a:pPr algn="ctr"/>
          <a:r>
            <a:rPr lang="cs-CZ" sz="2400" dirty="0" smtClean="0">
              <a:solidFill>
                <a:schemeClr val="tx1"/>
              </a:solidFill>
              <a:latin typeface="Calibri" pitchFamily="34" charset="0"/>
            </a:rPr>
            <a:t>7. </a:t>
          </a:r>
          <a:r>
            <a:rPr lang="cs-CZ" sz="1800" dirty="0" smtClean="0">
              <a:solidFill>
                <a:schemeClr val="tx1"/>
              </a:solidFill>
              <a:latin typeface="Calibri" pitchFamily="34" charset="0"/>
            </a:rPr>
            <a:t>PUNKTUÁLNÍ </a:t>
          </a:r>
          <a:r>
            <a:rPr lang="cs-CZ" sz="2400" dirty="0" smtClean="0">
              <a:solidFill>
                <a:schemeClr val="tx1"/>
              </a:solidFill>
              <a:latin typeface="Calibri" pitchFamily="34" charset="0"/>
            </a:rPr>
            <a:t>charakter hudby je dán</a:t>
          </a:r>
          <a:endParaRPr lang="cs-CZ" sz="2400" dirty="0">
            <a:solidFill>
              <a:schemeClr val="tx1"/>
            </a:solidFill>
            <a:latin typeface="Calibri" pitchFamily="34" charset="0"/>
          </a:endParaRPr>
        </a:p>
      </dgm:t>
    </dgm:pt>
    <dgm:pt modelId="{BE0BB53A-95FB-4020-B661-17DF64A46085}" type="parTrans" cxnId="{D1656874-6CA1-4B84-8F58-BE35F8E11A9B}">
      <dgm:prSet/>
      <dgm:spPr/>
      <dgm:t>
        <a:bodyPr/>
        <a:lstStyle/>
        <a:p>
          <a:endParaRPr lang="cs-CZ"/>
        </a:p>
      </dgm:t>
    </dgm:pt>
    <dgm:pt modelId="{2B753874-3D9C-4BB0-AA46-9AD4532FE621}" type="sibTrans" cxnId="{D1656874-6CA1-4B84-8F58-BE35F8E11A9B}">
      <dgm:prSet/>
      <dgm:spPr/>
      <dgm:t>
        <a:bodyPr/>
        <a:lstStyle/>
        <a:p>
          <a:endParaRPr lang="cs-CZ"/>
        </a:p>
      </dgm:t>
    </dgm:pt>
    <dgm:pt modelId="{E8E629B4-7358-484B-BE3C-33F80A2B08A2}">
      <dgm:prSet phldrT="[Text]" custT="1"/>
      <dgm:spPr/>
      <dgm:t>
        <a:bodyPr/>
        <a:lstStyle/>
        <a:p>
          <a:pPr>
            <a:lnSpc>
              <a:spcPct val="150000"/>
            </a:lnSpc>
          </a:pPr>
          <a:r>
            <a:rPr lang="cs-CZ" sz="2400" dirty="0" smtClean="0">
              <a:latin typeface="Calibri" pitchFamily="34" charset="0"/>
            </a:rPr>
            <a:t>a) uplatněním konkrétních zvuků obklopujících člověka</a:t>
          </a:r>
          <a:endParaRPr lang="cs-CZ" sz="2400" dirty="0">
            <a:latin typeface="Calibri" pitchFamily="34" charset="0"/>
          </a:endParaRPr>
        </a:p>
      </dgm:t>
    </dgm:pt>
    <dgm:pt modelId="{3631A69B-5A02-4922-8CF4-237222E6A78F}" type="parTrans" cxnId="{977FAD0C-3E39-40E1-B974-698BB3D3BA1A}">
      <dgm:prSet/>
      <dgm:spPr/>
      <dgm:t>
        <a:bodyPr/>
        <a:lstStyle/>
        <a:p>
          <a:endParaRPr lang="cs-CZ"/>
        </a:p>
      </dgm:t>
    </dgm:pt>
    <dgm:pt modelId="{9FD5CEF5-0B4F-40A9-B51F-10870C688D7E}" type="sibTrans" cxnId="{977FAD0C-3E39-40E1-B974-698BB3D3BA1A}">
      <dgm:prSet/>
      <dgm:spPr/>
      <dgm:t>
        <a:bodyPr/>
        <a:lstStyle/>
        <a:p>
          <a:endParaRPr lang="cs-CZ"/>
        </a:p>
      </dgm:t>
    </dgm:pt>
    <dgm:pt modelId="{66977703-FD99-43F6-BD6D-BB8E1AA0E1B2}">
      <dgm:prSet phldrT="[Text]" custT="1"/>
      <dgm:spPr/>
      <dgm:t>
        <a:bodyPr/>
        <a:lstStyle/>
        <a:p>
          <a:r>
            <a:rPr lang="cs-CZ" sz="2400" dirty="0" smtClean="0">
              <a:latin typeface="Calibri" pitchFamily="34" charset="0"/>
            </a:rPr>
            <a:t>b) minimální hudby</a:t>
          </a:r>
          <a:endParaRPr lang="cs-CZ" sz="2400" dirty="0">
            <a:latin typeface="Calibri" pitchFamily="34" charset="0"/>
          </a:endParaRPr>
        </a:p>
      </dgm:t>
    </dgm:pt>
    <dgm:pt modelId="{03DC595C-C251-41C5-B047-39A8924E3F39}" type="parTrans" cxnId="{2C2C4E36-3230-4D22-B436-8A70AF967F89}">
      <dgm:prSet/>
      <dgm:spPr/>
      <dgm:t>
        <a:bodyPr/>
        <a:lstStyle/>
        <a:p>
          <a:endParaRPr lang="cs-CZ"/>
        </a:p>
      </dgm:t>
    </dgm:pt>
    <dgm:pt modelId="{FBFFA986-3D56-4FA0-BBED-31407BDF9EC3}" type="sibTrans" cxnId="{2C2C4E36-3230-4D22-B436-8A70AF967F89}">
      <dgm:prSet/>
      <dgm:spPr/>
      <dgm:t>
        <a:bodyPr/>
        <a:lstStyle/>
        <a:p>
          <a:endParaRPr lang="cs-CZ"/>
        </a:p>
      </dgm:t>
    </dgm:pt>
    <dgm:pt modelId="{35893C3E-98CE-463D-981E-ED198F74D367}">
      <dgm:prSet phldrT="[Text]" custT="1"/>
      <dgm:spPr/>
      <dgm:t>
        <a:bodyPr/>
        <a:lstStyle/>
        <a:p>
          <a:r>
            <a:rPr lang="cs-CZ" sz="2400" dirty="0" smtClean="0">
              <a:latin typeface="Calibri" pitchFamily="34" charset="0"/>
            </a:rPr>
            <a:t>c) globální hudby</a:t>
          </a:r>
          <a:endParaRPr lang="cs-CZ" sz="2400" dirty="0">
            <a:latin typeface="Calibri" pitchFamily="34" charset="0"/>
          </a:endParaRPr>
        </a:p>
      </dgm:t>
    </dgm:pt>
    <dgm:pt modelId="{8C394907-7096-49D6-955E-2DD68FCC3F9D}" type="parTrans" cxnId="{5DBA6CF2-5681-41A1-8DE7-07A4ABD43A6B}">
      <dgm:prSet/>
      <dgm:spPr/>
      <dgm:t>
        <a:bodyPr/>
        <a:lstStyle/>
        <a:p>
          <a:endParaRPr lang="cs-CZ"/>
        </a:p>
      </dgm:t>
    </dgm:pt>
    <dgm:pt modelId="{4EB3F41E-E15C-4CB2-96DF-7F678E88034F}" type="sibTrans" cxnId="{5DBA6CF2-5681-41A1-8DE7-07A4ABD43A6B}">
      <dgm:prSet/>
      <dgm:spPr/>
      <dgm:t>
        <a:bodyPr/>
        <a:lstStyle/>
        <a:p>
          <a:endParaRPr lang="cs-CZ"/>
        </a:p>
      </dgm:t>
    </dgm:pt>
    <dgm:pt modelId="{45B505A4-C2AE-4665-88E6-33A046D14516}">
      <dgm:prSet phldrT="[Text]" custT="1"/>
      <dgm:spPr/>
      <dgm:t>
        <a:bodyPr/>
        <a:lstStyle/>
        <a:p>
          <a:pPr>
            <a:lnSpc>
              <a:spcPct val="100000"/>
            </a:lnSpc>
          </a:pPr>
          <a:r>
            <a:rPr lang="cs-CZ" sz="2400" dirty="0" smtClean="0">
              <a:latin typeface="Calibri" pitchFamily="34" charset="0"/>
            </a:rPr>
            <a:t>b) využití matematických postupů při kompoziční práci</a:t>
          </a:r>
          <a:endParaRPr lang="cs-CZ" sz="2400" dirty="0">
            <a:latin typeface="Calibri" pitchFamily="34" charset="0"/>
          </a:endParaRPr>
        </a:p>
      </dgm:t>
    </dgm:pt>
    <dgm:pt modelId="{7B937DD3-4669-4D0F-82E8-0013F5A91899}" type="parTrans" cxnId="{BF85184A-7F87-4A54-AC04-A4E5688C84E0}">
      <dgm:prSet/>
      <dgm:spPr/>
      <dgm:t>
        <a:bodyPr/>
        <a:lstStyle/>
        <a:p>
          <a:endParaRPr lang="cs-CZ"/>
        </a:p>
      </dgm:t>
    </dgm:pt>
    <dgm:pt modelId="{9EC79CE7-D5E5-4AF6-9C4B-D22E0C326357}" type="sibTrans" cxnId="{BF85184A-7F87-4A54-AC04-A4E5688C84E0}">
      <dgm:prSet/>
      <dgm:spPr/>
      <dgm:t>
        <a:bodyPr/>
        <a:lstStyle/>
        <a:p>
          <a:endParaRPr lang="cs-CZ"/>
        </a:p>
      </dgm:t>
    </dgm:pt>
    <dgm:pt modelId="{4ADA73B7-2DC6-4301-871E-D60FCB5E3A3D}">
      <dgm:prSet phldrT="[Text]" custT="1"/>
      <dgm:spPr/>
      <dgm:t>
        <a:bodyPr/>
        <a:lstStyle/>
        <a:p>
          <a:pPr>
            <a:lnSpc>
              <a:spcPct val="100000"/>
            </a:lnSpc>
          </a:pPr>
          <a:r>
            <a:rPr lang="cs-CZ" sz="2400" dirty="0" smtClean="0">
              <a:latin typeface="Calibri" pitchFamily="34" charset="0"/>
            </a:rPr>
            <a:t>c) volné řazení izolovaných, různě dlouhých, silných, barevných tónů a souzvuků</a:t>
          </a:r>
          <a:endParaRPr lang="cs-CZ" sz="2400" dirty="0">
            <a:latin typeface="Calibri" pitchFamily="34" charset="0"/>
          </a:endParaRPr>
        </a:p>
      </dgm:t>
    </dgm:pt>
    <dgm:pt modelId="{5CABF7A5-ACAE-4593-9A61-E118A379FC70}" type="parTrans" cxnId="{4B5089CC-A254-44B5-B234-717A28C2044A}">
      <dgm:prSet/>
      <dgm:spPr/>
      <dgm:t>
        <a:bodyPr/>
        <a:lstStyle/>
        <a:p>
          <a:endParaRPr lang="cs-CZ"/>
        </a:p>
      </dgm:t>
    </dgm:pt>
    <dgm:pt modelId="{34690A93-FFF8-4757-B203-3127C9073287}" type="sibTrans" cxnId="{4B5089CC-A254-44B5-B234-717A28C2044A}">
      <dgm:prSet/>
      <dgm:spPr/>
      <dgm:t>
        <a:bodyPr/>
        <a:lstStyle/>
        <a:p>
          <a:endParaRPr lang="cs-CZ"/>
        </a:p>
      </dgm:t>
    </dgm:pt>
    <dgm:pt modelId="{C6FE9F52-4F34-4D15-8A59-C1B8CE60D358}">
      <dgm:prSet phldrT="[Text]" custT="1"/>
      <dgm:spPr/>
      <dgm:t>
        <a:bodyPr/>
        <a:lstStyle/>
        <a:p>
          <a:pPr>
            <a:lnSpc>
              <a:spcPct val="150000"/>
            </a:lnSpc>
          </a:pPr>
          <a:r>
            <a:rPr lang="cs-CZ" sz="2400" dirty="0" smtClean="0">
              <a:latin typeface="Calibri" pitchFamily="34" charset="0"/>
            </a:rPr>
            <a:t>b) osamoceností jednotlivých tónů hudebního proudu</a:t>
          </a:r>
          <a:endParaRPr lang="cs-CZ" sz="2400" dirty="0">
            <a:latin typeface="Calibri" pitchFamily="34" charset="0"/>
          </a:endParaRPr>
        </a:p>
      </dgm:t>
    </dgm:pt>
    <dgm:pt modelId="{5AE2887E-E348-4761-AA22-94ECAC639521}" type="parTrans" cxnId="{0313EE73-F0B7-4EE6-8CCB-DDB19E888781}">
      <dgm:prSet/>
      <dgm:spPr/>
      <dgm:t>
        <a:bodyPr/>
        <a:lstStyle/>
        <a:p>
          <a:endParaRPr lang="cs-CZ"/>
        </a:p>
      </dgm:t>
    </dgm:pt>
    <dgm:pt modelId="{BEC00F7E-E67D-43FC-9033-8683A5A2724A}" type="sibTrans" cxnId="{0313EE73-F0B7-4EE6-8CCB-DDB19E888781}">
      <dgm:prSet/>
      <dgm:spPr/>
      <dgm:t>
        <a:bodyPr/>
        <a:lstStyle/>
        <a:p>
          <a:endParaRPr lang="cs-CZ"/>
        </a:p>
      </dgm:t>
    </dgm:pt>
    <dgm:pt modelId="{89D16608-C9BB-4205-8642-6AAA52DBD2AF}">
      <dgm:prSet phldrT="[Text]" custT="1"/>
      <dgm:spPr/>
      <dgm:t>
        <a:bodyPr/>
        <a:lstStyle/>
        <a:p>
          <a:pPr>
            <a:lnSpc>
              <a:spcPct val="100000"/>
            </a:lnSpc>
          </a:pPr>
          <a:r>
            <a:rPr lang="cs-CZ" sz="2400" dirty="0" smtClean="0">
              <a:latin typeface="Calibri" pitchFamily="34" charset="0"/>
            </a:rPr>
            <a:t>c) uplatněním vyjadřovacích prostředků </a:t>
          </a:r>
          <a:r>
            <a:rPr lang="cs-CZ" sz="2400" dirty="0" err="1" smtClean="0">
              <a:latin typeface="Calibri" pitchFamily="34" charset="0"/>
            </a:rPr>
            <a:t>nonartificiální</a:t>
          </a:r>
          <a:r>
            <a:rPr lang="cs-CZ" sz="2400" dirty="0" smtClean="0">
              <a:latin typeface="Calibri" pitchFamily="34" charset="0"/>
            </a:rPr>
            <a:t> hudby</a:t>
          </a:r>
          <a:endParaRPr lang="cs-CZ" sz="2400" dirty="0">
            <a:latin typeface="Calibri" pitchFamily="34" charset="0"/>
          </a:endParaRPr>
        </a:p>
      </dgm:t>
    </dgm:pt>
    <dgm:pt modelId="{83582A3C-3508-4174-BCDF-4E6A559861D6}" type="parTrans" cxnId="{F1D71E92-BD83-4576-83EC-A32C0D8A0E3E}">
      <dgm:prSet/>
      <dgm:spPr/>
      <dgm:t>
        <a:bodyPr/>
        <a:lstStyle/>
        <a:p>
          <a:endParaRPr lang="cs-CZ"/>
        </a:p>
      </dgm:t>
    </dgm:pt>
    <dgm:pt modelId="{ACABCE0F-19AA-4802-BD8D-4CA94EEA8CF0}" type="sibTrans" cxnId="{F1D71E92-BD83-4576-83EC-A32C0D8A0E3E}">
      <dgm:prSet/>
      <dgm:spPr/>
      <dgm:t>
        <a:bodyPr/>
        <a:lstStyle/>
        <a:p>
          <a:endParaRPr lang="cs-CZ"/>
        </a:p>
      </dgm:t>
    </dgm:pt>
    <dgm:pt modelId="{2809AEFB-EA0F-46CF-A00F-D9C46DA94800}" type="pres">
      <dgm:prSet presAssocID="{D7E80DEC-200D-4179-923B-82D71EBE0C29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E654C82-D665-4475-8C82-6FED5CE508EA}" type="pres">
      <dgm:prSet presAssocID="{24AB60CB-4727-4027-BEB7-AEC89A53E367}" presName="linNode" presStyleCnt="0"/>
      <dgm:spPr/>
    </dgm:pt>
    <dgm:pt modelId="{AC1595C6-4559-4036-8936-D7DBC3BE3FA7}" type="pres">
      <dgm:prSet presAssocID="{24AB60CB-4727-4027-BEB7-AEC89A53E367}" presName="parentText" presStyleLbl="node1" presStyleIdx="0" presStyleCnt="3" custScaleY="5924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3628F05-F21C-4C71-A794-2264E9240969}" type="pres">
      <dgm:prSet presAssocID="{24AB60CB-4727-4027-BEB7-AEC89A53E367}" presName="descendantText" presStyleLbl="alignAccFollowNode1" presStyleIdx="0" presStyleCnt="3" custScaleY="7083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4885FE-5CB0-40EF-8515-DDD2632030D4}" type="pres">
      <dgm:prSet presAssocID="{C2BA4C54-908B-4D26-82BF-1269333DC32C}" presName="sp" presStyleCnt="0"/>
      <dgm:spPr/>
    </dgm:pt>
    <dgm:pt modelId="{1AA49AED-1909-4627-8C4C-DBF4B2CA3760}" type="pres">
      <dgm:prSet presAssocID="{775F73EB-C9D7-49F6-A6EB-E3CCCBEFE1E9}" presName="linNode" presStyleCnt="0"/>
      <dgm:spPr/>
    </dgm:pt>
    <dgm:pt modelId="{DF3808AA-47CD-4971-B1FB-755B0F164CC4}" type="pres">
      <dgm:prSet presAssocID="{775F73EB-C9D7-49F6-A6EB-E3CCCBEFE1E9}" presName="parentText" presStyleLbl="node1" presStyleIdx="1" presStyleCnt="3" custScaleX="89141" custScaleY="82688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68427FB-B9A4-4C6B-AFD3-B51E75363F58}" type="pres">
      <dgm:prSet presAssocID="{775F73EB-C9D7-49F6-A6EB-E3CCCBEFE1E9}" presName="descendantText" presStyleLbl="alignAccFollowNode1" presStyleIdx="1" presStyleCnt="3" custScaleX="198615" custScaleY="114109" custLinFactNeighborX="10596" custLinFactNeighborY="-3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1D2F4EC-FF2C-40B7-A092-C2C2FF02A117}" type="pres">
      <dgm:prSet presAssocID="{E07558C5-7254-4B21-8848-8E3EA642C9C9}" presName="sp" presStyleCnt="0"/>
      <dgm:spPr/>
    </dgm:pt>
    <dgm:pt modelId="{50264D3A-0994-4068-975E-28C8FD166643}" type="pres">
      <dgm:prSet presAssocID="{A94EFF9E-FE1A-4C6A-9B45-FB5EC95AAF9A}" presName="linNode" presStyleCnt="0"/>
      <dgm:spPr/>
    </dgm:pt>
    <dgm:pt modelId="{7D29106B-926B-431C-9D5C-D1475F6CEF4F}" type="pres">
      <dgm:prSet presAssocID="{A94EFF9E-FE1A-4C6A-9B45-FB5EC95AAF9A}" presName="parentText" presStyleLbl="node1" presStyleIdx="2" presStyleCnt="3" custScaleX="57232" custScaleY="78890" custLinFactNeighborY="62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2DE1C3D-1947-4492-8F6C-A80CB83FFE6E}" type="pres">
      <dgm:prSet presAssocID="{A94EFF9E-FE1A-4C6A-9B45-FB5EC95AAF9A}" presName="descendantText" presStyleLbl="alignAccFollowNode1" presStyleIdx="2" presStyleCnt="3" custScaleX="15697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E4DB2B3-D1FC-4B0C-8AEE-ABF49184C634}" type="presOf" srcId="{E8E629B4-7358-484B-BE3C-33F80A2B08A2}" destId="{92DE1C3D-1947-4492-8F6C-A80CB83FFE6E}" srcOrd="0" destOrd="0" presId="urn:microsoft.com/office/officeart/2005/8/layout/vList5"/>
    <dgm:cxn modelId="{CBBA52D3-7360-4FDE-A040-B1D93E1F1B9E}" srcId="{D7E80DEC-200D-4179-923B-82D71EBE0C29}" destId="{775F73EB-C9D7-49F6-A6EB-E3CCCBEFE1E9}" srcOrd="1" destOrd="0" parTransId="{087FC34F-6C05-4EF7-9814-CE997336543A}" sibTransId="{E07558C5-7254-4B21-8848-8E3EA642C9C9}"/>
    <dgm:cxn modelId="{F416A54F-8D64-43E5-A6D0-02409A4F7685}" type="presOf" srcId="{CC91F058-208E-46ED-A9AE-9FAB142A84BC}" destId="{03628F05-F21C-4C71-A794-2264E9240969}" srcOrd="0" destOrd="0" presId="urn:microsoft.com/office/officeart/2005/8/layout/vList5"/>
    <dgm:cxn modelId="{D1656874-6CA1-4B84-8F58-BE35F8E11A9B}" srcId="{D7E80DEC-200D-4179-923B-82D71EBE0C29}" destId="{A94EFF9E-FE1A-4C6A-9B45-FB5EC95AAF9A}" srcOrd="2" destOrd="0" parTransId="{BE0BB53A-95FB-4020-B661-17DF64A46085}" sibTransId="{2B753874-3D9C-4BB0-AA46-9AD4532FE621}"/>
    <dgm:cxn modelId="{A4C11B72-D2F7-46ED-AF81-FCB9C8DB103E}" srcId="{775F73EB-C9D7-49F6-A6EB-E3CCCBEFE1E9}" destId="{5B1E78A6-7665-400F-823B-6C39B0557265}" srcOrd="0" destOrd="0" parTransId="{5A69E886-1979-4170-AD63-58BD5D830F6B}" sibTransId="{D2D0D64B-F3BE-4400-BB0A-62971CBCE8CE}"/>
    <dgm:cxn modelId="{C2D8F19D-724F-4CAE-B8C3-390A5C1A18ED}" type="presOf" srcId="{89D16608-C9BB-4205-8642-6AAA52DBD2AF}" destId="{92DE1C3D-1947-4492-8F6C-A80CB83FFE6E}" srcOrd="0" destOrd="2" presId="urn:microsoft.com/office/officeart/2005/8/layout/vList5"/>
    <dgm:cxn modelId="{977FAD0C-3E39-40E1-B974-698BB3D3BA1A}" srcId="{A94EFF9E-FE1A-4C6A-9B45-FB5EC95AAF9A}" destId="{E8E629B4-7358-484B-BE3C-33F80A2B08A2}" srcOrd="0" destOrd="0" parTransId="{3631A69B-5A02-4922-8CF4-237222E6A78F}" sibTransId="{9FD5CEF5-0B4F-40A9-B51F-10870C688D7E}"/>
    <dgm:cxn modelId="{509A0E78-1710-4AAA-9E27-5FC3C772273C}" type="presOf" srcId="{A94EFF9E-FE1A-4C6A-9B45-FB5EC95AAF9A}" destId="{7D29106B-926B-431C-9D5C-D1475F6CEF4F}" srcOrd="0" destOrd="0" presId="urn:microsoft.com/office/officeart/2005/8/layout/vList5"/>
    <dgm:cxn modelId="{5DBA6CF2-5681-41A1-8DE7-07A4ABD43A6B}" srcId="{24AB60CB-4727-4027-BEB7-AEC89A53E367}" destId="{35893C3E-98CE-463D-981E-ED198F74D367}" srcOrd="2" destOrd="0" parTransId="{8C394907-7096-49D6-955E-2DD68FCC3F9D}" sibTransId="{4EB3F41E-E15C-4CB2-96DF-7F678E88034F}"/>
    <dgm:cxn modelId="{6220CA1F-5A55-4AB6-A47D-71EB39DA7941}" type="presOf" srcId="{4ADA73B7-2DC6-4301-871E-D60FCB5E3A3D}" destId="{568427FB-B9A4-4C6B-AFD3-B51E75363F58}" srcOrd="0" destOrd="2" presId="urn:microsoft.com/office/officeart/2005/8/layout/vList5"/>
    <dgm:cxn modelId="{F1D71E92-BD83-4576-83EC-A32C0D8A0E3E}" srcId="{A94EFF9E-FE1A-4C6A-9B45-FB5EC95AAF9A}" destId="{89D16608-C9BB-4205-8642-6AAA52DBD2AF}" srcOrd="2" destOrd="0" parTransId="{83582A3C-3508-4174-BCDF-4E6A559861D6}" sibTransId="{ACABCE0F-19AA-4802-BD8D-4CA94EEA8CF0}"/>
    <dgm:cxn modelId="{0313EE73-F0B7-4EE6-8CCB-DDB19E888781}" srcId="{A94EFF9E-FE1A-4C6A-9B45-FB5EC95AAF9A}" destId="{C6FE9F52-4F34-4D15-8A59-C1B8CE60D358}" srcOrd="1" destOrd="0" parTransId="{5AE2887E-E348-4761-AA22-94ECAC639521}" sibTransId="{BEC00F7E-E67D-43FC-9033-8683A5A2724A}"/>
    <dgm:cxn modelId="{FF18BCBA-6752-4E42-945A-36988A5BF3E8}" type="presOf" srcId="{24AB60CB-4727-4027-BEB7-AEC89A53E367}" destId="{AC1595C6-4559-4036-8936-D7DBC3BE3FA7}" srcOrd="0" destOrd="0" presId="urn:microsoft.com/office/officeart/2005/8/layout/vList5"/>
    <dgm:cxn modelId="{A43AA3D7-4D6A-4B83-A5CB-1AF0C8A39F6B}" type="presOf" srcId="{D7E80DEC-200D-4179-923B-82D71EBE0C29}" destId="{2809AEFB-EA0F-46CF-A00F-D9C46DA94800}" srcOrd="0" destOrd="0" presId="urn:microsoft.com/office/officeart/2005/8/layout/vList5"/>
    <dgm:cxn modelId="{A3606C12-ADB5-4A1B-B6AB-1851D2825754}" type="presOf" srcId="{C6FE9F52-4F34-4D15-8A59-C1B8CE60D358}" destId="{92DE1C3D-1947-4492-8F6C-A80CB83FFE6E}" srcOrd="0" destOrd="1" presId="urn:microsoft.com/office/officeart/2005/8/layout/vList5"/>
    <dgm:cxn modelId="{9D5D7B12-D7FB-48FB-A4E5-588A77D6DDBA}" type="presOf" srcId="{775F73EB-C9D7-49F6-A6EB-E3CCCBEFE1E9}" destId="{DF3808AA-47CD-4971-B1FB-755B0F164CC4}" srcOrd="0" destOrd="0" presId="urn:microsoft.com/office/officeart/2005/8/layout/vList5"/>
    <dgm:cxn modelId="{BF85184A-7F87-4A54-AC04-A4E5688C84E0}" srcId="{775F73EB-C9D7-49F6-A6EB-E3CCCBEFE1E9}" destId="{45B505A4-C2AE-4665-88E6-33A046D14516}" srcOrd="1" destOrd="0" parTransId="{7B937DD3-4669-4D0F-82E8-0013F5A91899}" sibTransId="{9EC79CE7-D5E5-4AF6-9C4B-D22E0C326357}"/>
    <dgm:cxn modelId="{3D8D9FAA-B6F4-4BD6-9F79-296F497532ED}" type="presOf" srcId="{45B505A4-C2AE-4665-88E6-33A046D14516}" destId="{568427FB-B9A4-4C6B-AFD3-B51E75363F58}" srcOrd="0" destOrd="1" presId="urn:microsoft.com/office/officeart/2005/8/layout/vList5"/>
    <dgm:cxn modelId="{9AE9FC21-CFCC-4BFD-A7AA-610333A07C66}" type="presOf" srcId="{66977703-FD99-43F6-BD6D-BB8E1AA0E1B2}" destId="{03628F05-F21C-4C71-A794-2264E9240969}" srcOrd="0" destOrd="1" presId="urn:microsoft.com/office/officeart/2005/8/layout/vList5"/>
    <dgm:cxn modelId="{4B5089CC-A254-44B5-B234-717A28C2044A}" srcId="{775F73EB-C9D7-49F6-A6EB-E3CCCBEFE1E9}" destId="{4ADA73B7-2DC6-4301-871E-D60FCB5E3A3D}" srcOrd="2" destOrd="0" parTransId="{5CABF7A5-ACAE-4593-9A61-E118A379FC70}" sibTransId="{34690A93-FFF8-4757-B203-3127C9073287}"/>
    <dgm:cxn modelId="{2C2C4E36-3230-4D22-B436-8A70AF967F89}" srcId="{24AB60CB-4727-4027-BEB7-AEC89A53E367}" destId="{66977703-FD99-43F6-BD6D-BB8E1AA0E1B2}" srcOrd="1" destOrd="0" parTransId="{03DC595C-C251-41C5-B047-39A8924E3F39}" sibTransId="{FBFFA986-3D56-4FA0-BBED-31407BDF9EC3}"/>
    <dgm:cxn modelId="{B27B1F21-EEEB-4ADE-A1EB-D1A66A5C271C}" srcId="{D7E80DEC-200D-4179-923B-82D71EBE0C29}" destId="{24AB60CB-4727-4027-BEB7-AEC89A53E367}" srcOrd="0" destOrd="0" parTransId="{D4098A9C-AE8F-4788-8FDE-756BBEA96AF1}" sibTransId="{C2BA4C54-908B-4D26-82BF-1269333DC32C}"/>
    <dgm:cxn modelId="{B23989F5-1F5D-4F2A-B81C-F7E3C5E92075}" type="presOf" srcId="{5B1E78A6-7665-400F-823B-6C39B0557265}" destId="{568427FB-B9A4-4C6B-AFD3-B51E75363F58}" srcOrd="0" destOrd="0" presId="urn:microsoft.com/office/officeart/2005/8/layout/vList5"/>
    <dgm:cxn modelId="{E92507D0-C165-4E39-9B23-8ED7B34692E8}" srcId="{24AB60CB-4727-4027-BEB7-AEC89A53E367}" destId="{CC91F058-208E-46ED-A9AE-9FAB142A84BC}" srcOrd="0" destOrd="0" parTransId="{59D204AD-A700-4201-AC77-BF2392BCA528}" sibTransId="{14CE7ADD-0CB7-4848-B527-D70A793540AC}"/>
    <dgm:cxn modelId="{9958B209-4777-441B-A37A-25E16D3A2F3D}" type="presOf" srcId="{35893C3E-98CE-463D-981E-ED198F74D367}" destId="{03628F05-F21C-4C71-A794-2264E9240969}" srcOrd="0" destOrd="2" presId="urn:microsoft.com/office/officeart/2005/8/layout/vList5"/>
    <dgm:cxn modelId="{FC3A52F5-46B0-4776-B951-3FCB32CEC942}" type="presParOf" srcId="{2809AEFB-EA0F-46CF-A00F-D9C46DA94800}" destId="{7E654C82-D665-4475-8C82-6FED5CE508EA}" srcOrd="0" destOrd="0" presId="urn:microsoft.com/office/officeart/2005/8/layout/vList5"/>
    <dgm:cxn modelId="{B7D00F47-D365-48A2-B67A-1F5399C6810B}" type="presParOf" srcId="{7E654C82-D665-4475-8C82-6FED5CE508EA}" destId="{AC1595C6-4559-4036-8936-D7DBC3BE3FA7}" srcOrd="0" destOrd="0" presId="urn:microsoft.com/office/officeart/2005/8/layout/vList5"/>
    <dgm:cxn modelId="{F840668D-4420-4BCC-81B7-925376701D97}" type="presParOf" srcId="{7E654C82-D665-4475-8C82-6FED5CE508EA}" destId="{03628F05-F21C-4C71-A794-2264E9240969}" srcOrd="1" destOrd="0" presId="urn:microsoft.com/office/officeart/2005/8/layout/vList5"/>
    <dgm:cxn modelId="{17A6EDF1-8F51-4412-B3C7-364F82798E91}" type="presParOf" srcId="{2809AEFB-EA0F-46CF-A00F-D9C46DA94800}" destId="{A64885FE-5CB0-40EF-8515-DDD2632030D4}" srcOrd="1" destOrd="0" presId="urn:microsoft.com/office/officeart/2005/8/layout/vList5"/>
    <dgm:cxn modelId="{D2DA61FC-4EFC-4383-AF7F-85A80595EB51}" type="presParOf" srcId="{2809AEFB-EA0F-46CF-A00F-D9C46DA94800}" destId="{1AA49AED-1909-4627-8C4C-DBF4B2CA3760}" srcOrd="2" destOrd="0" presId="urn:microsoft.com/office/officeart/2005/8/layout/vList5"/>
    <dgm:cxn modelId="{BB9C2DF4-3A2A-41CC-B71A-4DAD58E42070}" type="presParOf" srcId="{1AA49AED-1909-4627-8C4C-DBF4B2CA3760}" destId="{DF3808AA-47CD-4971-B1FB-755B0F164CC4}" srcOrd="0" destOrd="0" presId="urn:microsoft.com/office/officeart/2005/8/layout/vList5"/>
    <dgm:cxn modelId="{51276354-9288-40A5-B800-351DB67472A5}" type="presParOf" srcId="{1AA49AED-1909-4627-8C4C-DBF4B2CA3760}" destId="{568427FB-B9A4-4C6B-AFD3-B51E75363F58}" srcOrd="1" destOrd="0" presId="urn:microsoft.com/office/officeart/2005/8/layout/vList5"/>
    <dgm:cxn modelId="{907D78E2-F9CE-4EA0-9593-4D0BDE1F0C4F}" type="presParOf" srcId="{2809AEFB-EA0F-46CF-A00F-D9C46DA94800}" destId="{61D2F4EC-FF2C-40B7-A092-C2C2FF02A117}" srcOrd="3" destOrd="0" presId="urn:microsoft.com/office/officeart/2005/8/layout/vList5"/>
    <dgm:cxn modelId="{0F8EA695-B681-4C4F-BBC3-04C5EC5E1B2C}" type="presParOf" srcId="{2809AEFB-EA0F-46CF-A00F-D9C46DA94800}" destId="{50264D3A-0994-4068-975E-28C8FD166643}" srcOrd="4" destOrd="0" presId="urn:microsoft.com/office/officeart/2005/8/layout/vList5"/>
    <dgm:cxn modelId="{99DA7863-CF7C-4567-AE08-105963B4C8D7}" type="presParOf" srcId="{50264D3A-0994-4068-975E-28C8FD166643}" destId="{7D29106B-926B-431C-9D5C-D1475F6CEF4F}" srcOrd="0" destOrd="0" presId="urn:microsoft.com/office/officeart/2005/8/layout/vList5"/>
    <dgm:cxn modelId="{6E131AA7-991B-4F00-85E3-FCF4F5ED668A}" type="presParOf" srcId="{50264D3A-0994-4068-975E-28C8FD166643}" destId="{92DE1C3D-1947-4492-8F6C-A80CB83FFE6E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7843F857-8B66-4CA9-85C3-A40D22447F5D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C8C50E45-210C-4666-9651-FBD2259655B1}">
      <dgm:prSet phldrT="[Text]" custT="1"/>
      <dgm:spPr/>
      <dgm:t>
        <a:bodyPr/>
        <a:lstStyle/>
        <a:p>
          <a:r>
            <a:rPr lang="cs-CZ" sz="2400" dirty="0" smtClean="0">
              <a:solidFill>
                <a:schemeClr val="tx1"/>
              </a:solidFill>
              <a:latin typeface="Calibri" pitchFamily="34" charset="0"/>
            </a:rPr>
            <a:t>8.</a:t>
          </a:r>
        </a:p>
        <a:p>
          <a:r>
            <a:rPr lang="cs-CZ" sz="2400" dirty="0" smtClean="0">
              <a:solidFill>
                <a:schemeClr val="tx1"/>
              </a:solidFill>
              <a:latin typeface="Calibri" pitchFamily="34" charset="0"/>
            </a:rPr>
            <a:t>Který skladatel uplatňoval ve své hudbě vlastní MODY?</a:t>
          </a:r>
          <a:endParaRPr lang="cs-CZ" sz="2400" dirty="0">
            <a:solidFill>
              <a:schemeClr val="tx1"/>
            </a:solidFill>
            <a:latin typeface="Calibri" pitchFamily="34" charset="0"/>
          </a:endParaRPr>
        </a:p>
      </dgm:t>
    </dgm:pt>
    <dgm:pt modelId="{E98BD6B2-CD2C-4F1E-9730-9F2947EEAE7D}" type="parTrans" cxnId="{474083A9-35BC-4A9B-8D7D-CAE3B5851431}">
      <dgm:prSet/>
      <dgm:spPr/>
      <dgm:t>
        <a:bodyPr/>
        <a:lstStyle/>
        <a:p>
          <a:endParaRPr lang="cs-CZ"/>
        </a:p>
      </dgm:t>
    </dgm:pt>
    <dgm:pt modelId="{0C4AE292-ACB1-477A-9F4B-D9A5AEF5141D}" type="sibTrans" cxnId="{474083A9-35BC-4A9B-8D7D-CAE3B5851431}">
      <dgm:prSet/>
      <dgm:spPr/>
      <dgm:t>
        <a:bodyPr/>
        <a:lstStyle/>
        <a:p>
          <a:endParaRPr lang="cs-CZ"/>
        </a:p>
      </dgm:t>
    </dgm:pt>
    <dgm:pt modelId="{E96E04EB-0474-4748-8F08-8F63F1C8C85F}">
      <dgm:prSet phldrT="[Text]" custT="1"/>
      <dgm:spPr/>
      <dgm:t>
        <a:bodyPr/>
        <a:lstStyle/>
        <a:p>
          <a:pPr>
            <a:lnSpc>
              <a:spcPct val="150000"/>
            </a:lnSpc>
          </a:pPr>
          <a:r>
            <a:rPr lang="cs-CZ" sz="2400" dirty="0" smtClean="0">
              <a:latin typeface="Calibri" pitchFamily="34" charset="0"/>
            </a:rPr>
            <a:t>a) </a:t>
          </a:r>
          <a:r>
            <a:rPr lang="cs-CZ" sz="2400" dirty="0" err="1" smtClean="0">
              <a:latin typeface="Calibri" pitchFamily="34" charset="0"/>
            </a:rPr>
            <a:t>Krzysztof</a:t>
          </a:r>
          <a:r>
            <a:rPr lang="cs-CZ" sz="2400" dirty="0" smtClean="0">
              <a:latin typeface="Calibri" pitchFamily="34" charset="0"/>
            </a:rPr>
            <a:t> </a:t>
          </a:r>
          <a:r>
            <a:rPr lang="cs-CZ" sz="2400" dirty="0" err="1" smtClean="0">
              <a:latin typeface="Calibri" pitchFamily="34" charset="0"/>
            </a:rPr>
            <a:t>Penderecki</a:t>
          </a:r>
          <a:endParaRPr lang="cs-CZ" sz="2400" dirty="0">
            <a:latin typeface="Calibri" pitchFamily="34" charset="0"/>
          </a:endParaRPr>
        </a:p>
      </dgm:t>
    </dgm:pt>
    <dgm:pt modelId="{C6AECEAE-00A0-44E1-8C80-BE7B94A92280}" type="parTrans" cxnId="{E4E7855C-0DF3-4B44-9C6A-F2DE24D8855A}">
      <dgm:prSet/>
      <dgm:spPr/>
      <dgm:t>
        <a:bodyPr/>
        <a:lstStyle/>
        <a:p>
          <a:endParaRPr lang="cs-CZ"/>
        </a:p>
      </dgm:t>
    </dgm:pt>
    <dgm:pt modelId="{DDB70BFE-9709-4124-8410-94AA16F63D4D}" type="sibTrans" cxnId="{E4E7855C-0DF3-4B44-9C6A-F2DE24D8855A}">
      <dgm:prSet/>
      <dgm:spPr/>
      <dgm:t>
        <a:bodyPr/>
        <a:lstStyle/>
        <a:p>
          <a:endParaRPr lang="cs-CZ"/>
        </a:p>
      </dgm:t>
    </dgm:pt>
    <dgm:pt modelId="{F55E7ABE-0F09-471C-8B3C-2C286C7FE51A}">
      <dgm:prSet phldrT="[Text]" custT="1"/>
      <dgm:spPr/>
      <dgm:t>
        <a:bodyPr/>
        <a:lstStyle/>
        <a:p>
          <a:r>
            <a:rPr lang="cs-CZ" sz="2400" dirty="0" smtClean="0">
              <a:solidFill>
                <a:schemeClr val="tx1"/>
              </a:solidFill>
              <a:latin typeface="Calibri" pitchFamily="34" charset="0"/>
            </a:rPr>
            <a:t>9.</a:t>
          </a:r>
        </a:p>
        <a:p>
          <a:r>
            <a:rPr lang="cs-CZ" sz="2400" dirty="0" smtClean="0">
              <a:solidFill>
                <a:schemeClr val="tx1"/>
              </a:solidFill>
              <a:latin typeface="Calibri" pitchFamily="34" charset="0"/>
            </a:rPr>
            <a:t>Výběr, úprava, MIXÁŽ </a:t>
          </a:r>
        </a:p>
        <a:p>
          <a:r>
            <a:rPr lang="cs-CZ" sz="2400" dirty="0" smtClean="0">
              <a:solidFill>
                <a:schemeClr val="tx1"/>
              </a:solidFill>
              <a:latin typeface="Calibri" pitchFamily="34" charset="0"/>
            </a:rPr>
            <a:t>A ZÁZNAM </a:t>
          </a:r>
          <a:r>
            <a:rPr lang="cs-CZ" sz="2400" smtClean="0">
              <a:solidFill>
                <a:schemeClr val="tx1"/>
              </a:solidFill>
              <a:latin typeface="Calibri" pitchFamily="34" charset="0"/>
            </a:rPr>
            <a:t>ZVUKŮ jsou </a:t>
          </a:r>
          <a:r>
            <a:rPr lang="cs-CZ" sz="2400" dirty="0" smtClean="0">
              <a:solidFill>
                <a:schemeClr val="tx1"/>
              </a:solidFill>
              <a:latin typeface="Calibri" pitchFamily="34" charset="0"/>
            </a:rPr>
            <a:t>typické pro hudbu   </a:t>
          </a:r>
          <a:endParaRPr lang="cs-CZ" sz="2400" dirty="0">
            <a:solidFill>
              <a:schemeClr val="tx1"/>
            </a:solidFill>
            <a:latin typeface="Calibri" pitchFamily="34" charset="0"/>
          </a:endParaRPr>
        </a:p>
      </dgm:t>
    </dgm:pt>
    <dgm:pt modelId="{34A8FFC3-65FA-4889-84DB-2CFDFAC1E7EE}" type="parTrans" cxnId="{3DED9180-0851-4FC4-B30B-6CA8BB4B1957}">
      <dgm:prSet/>
      <dgm:spPr/>
      <dgm:t>
        <a:bodyPr/>
        <a:lstStyle/>
        <a:p>
          <a:endParaRPr lang="cs-CZ"/>
        </a:p>
      </dgm:t>
    </dgm:pt>
    <dgm:pt modelId="{CE2683AC-7C75-4935-8C4A-E31B4A94C90B}" type="sibTrans" cxnId="{3DED9180-0851-4FC4-B30B-6CA8BB4B1957}">
      <dgm:prSet/>
      <dgm:spPr/>
      <dgm:t>
        <a:bodyPr/>
        <a:lstStyle/>
        <a:p>
          <a:endParaRPr lang="cs-CZ"/>
        </a:p>
      </dgm:t>
    </dgm:pt>
    <dgm:pt modelId="{554721BD-B0BD-482A-B954-ADC4B232C8E7}">
      <dgm:prSet phldrT="[Text]" custT="1"/>
      <dgm:spPr/>
      <dgm:t>
        <a:bodyPr/>
        <a:lstStyle/>
        <a:p>
          <a:pPr>
            <a:lnSpc>
              <a:spcPct val="150000"/>
            </a:lnSpc>
          </a:pPr>
          <a:r>
            <a:rPr lang="cs-CZ" sz="2400" dirty="0" smtClean="0">
              <a:latin typeface="Calibri" pitchFamily="34" charset="0"/>
            </a:rPr>
            <a:t>a) seriální</a:t>
          </a:r>
          <a:endParaRPr lang="cs-CZ" sz="2400" dirty="0">
            <a:latin typeface="Calibri" pitchFamily="34" charset="0"/>
          </a:endParaRPr>
        </a:p>
      </dgm:t>
    </dgm:pt>
    <dgm:pt modelId="{203BEA49-FA6E-43D5-BF95-F90EC422F6C8}" type="parTrans" cxnId="{4917F03C-F6E6-48EA-9F39-F61A0090E883}">
      <dgm:prSet/>
      <dgm:spPr/>
      <dgm:t>
        <a:bodyPr/>
        <a:lstStyle/>
        <a:p>
          <a:endParaRPr lang="cs-CZ"/>
        </a:p>
      </dgm:t>
    </dgm:pt>
    <dgm:pt modelId="{7943DA8F-9A9F-4B61-AA58-F863F885C42F}" type="sibTrans" cxnId="{4917F03C-F6E6-48EA-9F39-F61A0090E883}">
      <dgm:prSet/>
      <dgm:spPr/>
      <dgm:t>
        <a:bodyPr/>
        <a:lstStyle/>
        <a:p>
          <a:endParaRPr lang="cs-CZ"/>
        </a:p>
      </dgm:t>
    </dgm:pt>
    <dgm:pt modelId="{13FCF1E9-5644-412B-B264-B3614D0670B7}">
      <dgm:prSet phldrT="[Text]" custT="1"/>
      <dgm:spPr/>
      <dgm:t>
        <a:bodyPr/>
        <a:lstStyle/>
        <a:p>
          <a:r>
            <a:rPr lang="cs-CZ" sz="2400" dirty="0" smtClean="0">
              <a:solidFill>
                <a:schemeClr val="tx1"/>
              </a:solidFill>
              <a:latin typeface="Calibri" pitchFamily="34" charset="0"/>
            </a:rPr>
            <a:t>10. </a:t>
          </a:r>
        </a:p>
        <a:p>
          <a:r>
            <a:rPr lang="cs-CZ" sz="2400" dirty="0" smtClean="0">
              <a:solidFill>
                <a:schemeClr val="tx1"/>
              </a:solidFill>
              <a:latin typeface="Calibri" pitchFamily="34" charset="0"/>
            </a:rPr>
            <a:t>Který z uvedených tvůrců NENÍ představitelem NOVÉ HUDBY?</a:t>
          </a:r>
          <a:endParaRPr lang="cs-CZ" sz="2400" dirty="0">
            <a:solidFill>
              <a:schemeClr val="tx1"/>
            </a:solidFill>
            <a:latin typeface="Calibri" pitchFamily="34" charset="0"/>
          </a:endParaRPr>
        </a:p>
      </dgm:t>
    </dgm:pt>
    <dgm:pt modelId="{6CCCFC24-9305-4884-BCA1-EA00A29D1B9B}" type="parTrans" cxnId="{6EFB8476-1735-49EF-B58F-43DF82C6EBAA}">
      <dgm:prSet/>
      <dgm:spPr/>
      <dgm:t>
        <a:bodyPr/>
        <a:lstStyle/>
        <a:p>
          <a:endParaRPr lang="cs-CZ"/>
        </a:p>
      </dgm:t>
    </dgm:pt>
    <dgm:pt modelId="{2D1CD889-DD41-419E-B1B8-31627C2FE3E6}" type="sibTrans" cxnId="{6EFB8476-1735-49EF-B58F-43DF82C6EBAA}">
      <dgm:prSet/>
      <dgm:spPr/>
      <dgm:t>
        <a:bodyPr/>
        <a:lstStyle/>
        <a:p>
          <a:endParaRPr lang="cs-CZ"/>
        </a:p>
      </dgm:t>
    </dgm:pt>
    <dgm:pt modelId="{FE1D5A9C-CD31-460E-8ABD-1A4B930955EF}">
      <dgm:prSet phldrT="[Text]" custT="1"/>
      <dgm:spPr/>
      <dgm:t>
        <a:bodyPr/>
        <a:lstStyle/>
        <a:p>
          <a:pPr>
            <a:lnSpc>
              <a:spcPct val="150000"/>
            </a:lnSpc>
          </a:pPr>
          <a:r>
            <a:rPr lang="cs-CZ" sz="2400" dirty="0" smtClean="0">
              <a:latin typeface="Calibri" pitchFamily="34" charset="0"/>
            </a:rPr>
            <a:t>a) </a:t>
          </a:r>
          <a:r>
            <a:rPr lang="cs-CZ" sz="2400" dirty="0" smtClean="0">
              <a:latin typeface="Calibri" pitchFamily="34" charset="0"/>
              <a:cs typeface="Tahoma" pitchFamily="34" charset="0"/>
            </a:rPr>
            <a:t>Charles </a:t>
          </a:r>
          <a:r>
            <a:rPr lang="cs-CZ" sz="2400" dirty="0" err="1" smtClean="0">
              <a:latin typeface="Calibri" pitchFamily="34" charset="0"/>
              <a:cs typeface="Tahoma" pitchFamily="34" charset="0"/>
            </a:rPr>
            <a:t>Ives</a:t>
          </a:r>
          <a:endParaRPr lang="cs-CZ" sz="2400" dirty="0">
            <a:latin typeface="Calibri" pitchFamily="34" charset="0"/>
          </a:endParaRPr>
        </a:p>
      </dgm:t>
    </dgm:pt>
    <dgm:pt modelId="{9CC3A6FB-64B0-4386-8C02-6A9239727FCA}" type="parTrans" cxnId="{ED53C907-0A76-4D73-A367-510CBC995B25}">
      <dgm:prSet/>
      <dgm:spPr/>
      <dgm:t>
        <a:bodyPr/>
        <a:lstStyle/>
        <a:p>
          <a:endParaRPr lang="cs-CZ"/>
        </a:p>
      </dgm:t>
    </dgm:pt>
    <dgm:pt modelId="{27E1864D-2D0C-46B2-8BE5-04192A30DADA}" type="sibTrans" cxnId="{ED53C907-0A76-4D73-A367-510CBC995B25}">
      <dgm:prSet/>
      <dgm:spPr/>
      <dgm:t>
        <a:bodyPr/>
        <a:lstStyle/>
        <a:p>
          <a:endParaRPr lang="cs-CZ"/>
        </a:p>
      </dgm:t>
    </dgm:pt>
    <dgm:pt modelId="{3F632D92-5FF2-4FD8-A302-4FD5EEB95C9A}">
      <dgm:prSet phldrT="[Text]" custT="1"/>
      <dgm:spPr/>
      <dgm:t>
        <a:bodyPr/>
        <a:lstStyle/>
        <a:p>
          <a:pPr>
            <a:lnSpc>
              <a:spcPct val="150000"/>
            </a:lnSpc>
          </a:pPr>
          <a:r>
            <a:rPr lang="cs-CZ" sz="2400" dirty="0" smtClean="0">
              <a:latin typeface="Calibri" pitchFamily="34" charset="0"/>
            </a:rPr>
            <a:t>b) </a:t>
          </a:r>
          <a:r>
            <a:rPr lang="cs-CZ" sz="2400" dirty="0" err="1" smtClean="0">
              <a:latin typeface="Calibri" pitchFamily="34" charset="0"/>
            </a:rPr>
            <a:t>Olivier</a:t>
          </a:r>
          <a:r>
            <a:rPr lang="cs-CZ" sz="2400" dirty="0" smtClean="0">
              <a:latin typeface="Calibri" pitchFamily="34" charset="0"/>
            </a:rPr>
            <a:t> </a:t>
          </a:r>
          <a:r>
            <a:rPr lang="cs-CZ" sz="2400" dirty="0" err="1" smtClean="0">
              <a:latin typeface="Calibri" pitchFamily="34" charset="0"/>
            </a:rPr>
            <a:t>Messiaen</a:t>
          </a:r>
          <a:endParaRPr lang="cs-CZ" sz="2400" dirty="0">
            <a:latin typeface="Calibri" pitchFamily="34" charset="0"/>
          </a:endParaRPr>
        </a:p>
      </dgm:t>
    </dgm:pt>
    <dgm:pt modelId="{0D71EBBC-3FC8-4732-AEF0-6B97683410ED}" type="parTrans" cxnId="{2FD24347-6EC5-4201-946A-A1DE6E705D83}">
      <dgm:prSet/>
      <dgm:spPr/>
      <dgm:t>
        <a:bodyPr/>
        <a:lstStyle/>
        <a:p>
          <a:endParaRPr lang="cs-CZ"/>
        </a:p>
      </dgm:t>
    </dgm:pt>
    <dgm:pt modelId="{ED8E5B38-99B3-4AB4-9FB2-C87A34C1FE78}" type="sibTrans" cxnId="{2FD24347-6EC5-4201-946A-A1DE6E705D83}">
      <dgm:prSet/>
      <dgm:spPr/>
      <dgm:t>
        <a:bodyPr/>
        <a:lstStyle/>
        <a:p>
          <a:endParaRPr lang="cs-CZ"/>
        </a:p>
      </dgm:t>
    </dgm:pt>
    <dgm:pt modelId="{A419DCE3-FED6-4F99-920B-59588554CC18}">
      <dgm:prSet phldrT="[Text]" custT="1"/>
      <dgm:spPr/>
      <dgm:t>
        <a:bodyPr/>
        <a:lstStyle/>
        <a:p>
          <a:pPr>
            <a:lnSpc>
              <a:spcPct val="150000"/>
            </a:lnSpc>
          </a:pPr>
          <a:r>
            <a:rPr lang="cs-CZ" sz="2400" dirty="0" smtClean="0">
              <a:latin typeface="Calibri" pitchFamily="34" charset="0"/>
            </a:rPr>
            <a:t>c) </a:t>
          </a:r>
          <a:r>
            <a:rPr lang="cs-CZ" sz="2400" dirty="0" err="1" smtClean="0">
              <a:latin typeface="Calibri" pitchFamily="34" charset="0"/>
            </a:rPr>
            <a:t>György</a:t>
          </a:r>
          <a:r>
            <a:rPr lang="cs-CZ" sz="2400" dirty="0" smtClean="0">
              <a:latin typeface="Calibri" pitchFamily="34" charset="0"/>
            </a:rPr>
            <a:t> </a:t>
          </a:r>
          <a:r>
            <a:rPr lang="cs-CZ" sz="2400" dirty="0" err="1" smtClean="0">
              <a:latin typeface="Calibri" pitchFamily="34" charset="0"/>
            </a:rPr>
            <a:t>Ligeti</a:t>
          </a:r>
          <a:endParaRPr lang="cs-CZ" sz="2400" dirty="0">
            <a:latin typeface="Calibri" pitchFamily="34" charset="0"/>
          </a:endParaRPr>
        </a:p>
      </dgm:t>
    </dgm:pt>
    <dgm:pt modelId="{9379D5BB-F546-4889-827D-1E01469633A0}" type="parTrans" cxnId="{61C99673-C28E-469A-867E-C94FAF715BB4}">
      <dgm:prSet/>
      <dgm:spPr/>
      <dgm:t>
        <a:bodyPr/>
        <a:lstStyle/>
        <a:p>
          <a:endParaRPr lang="cs-CZ"/>
        </a:p>
      </dgm:t>
    </dgm:pt>
    <dgm:pt modelId="{6A9372B9-EF80-4D0B-A1BC-BF09D3263214}" type="sibTrans" cxnId="{61C99673-C28E-469A-867E-C94FAF715BB4}">
      <dgm:prSet/>
      <dgm:spPr/>
      <dgm:t>
        <a:bodyPr/>
        <a:lstStyle/>
        <a:p>
          <a:endParaRPr lang="cs-CZ"/>
        </a:p>
      </dgm:t>
    </dgm:pt>
    <dgm:pt modelId="{4966A732-E658-4F7A-A6A0-4A722A117ADC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cs-CZ" sz="2400" dirty="0" smtClean="0">
              <a:latin typeface="Calibri" pitchFamily="34" charset="0"/>
            </a:rPr>
            <a:t>b) </a:t>
          </a:r>
          <a:r>
            <a:rPr lang="cs-CZ" sz="2400" dirty="0" err="1" smtClean="0">
              <a:latin typeface="Calibri" pitchFamily="34" charset="0"/>
            </a:rPr>
            <a:t>Karlheinz</a:t>
          </a:r>
          <a:r>
            <a:rPr lang="cs-CZ" sz="2400" dirty="0" smtClean="0">
              <a:latin typeface="Calibri" pitchFamily="34" charset="0"/>
            </a:rPr>
            <a:t> </a:t>
          </a:r>
          <a:r>
            <a:rPr lang="cs-CZ" sz="2400" dirty="0" err="1" smtClean="0">
              <a:latin typeface="Calibri" pitchFamily="34" charset="0"/>
            </a:rPr>
            <a:t>Stockhausen</a:t>
          </a:r>
          <a:endParaRPr lang="cs-CZ" sz="2400" dirty="0">
            <a:latin typeface="Calibri" pitchFamily="34" charset="0"/>
          </a:endParaRPr>
        </a:p>
      </dgm:t>
    </dgm:pt>
    <dgm:pt modelId="{DEC0DD62-559E-473F-8E39-CFCF0EC9D952}" type="parTrans" cxnId="{3D3030B0-5953-406A-A86A-0C5B1156D901}">
      <dgm:prSet/>
      <dgm:spPr/>
      <dgm:t>
        <a:bodyPr/>
        <a:lstStyle/>
        <a:p>
          <a:endParaRPr lang="cs-CZ"/>
        </a:p>
      </dgm:t>
    </dgm:pt>
    <dgm:pt modelId="{39B70C58-42CB-4439-BB2F-7A59B9819F88}" type="sibTrans" cxnId="{3D3030B0-5953-406A-A86A-0C5B1156D901}">
      <dgm:prSet/>
      <dgm:spPr/>
      <dgm:t>
        <a:bodyPr/>
        <a:lstStyle/>
        <a:p>
          <a:endParaRPr lang="cs-CZ"/>
        </a:p>
      </dgm:t>
    </dgm:pt>
    <dgm:pt modelId="{35748CCB-88BB-497B-BE44-0B32F1E2D15A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cs-CZ" sz="2400" dirty="0" smtClean="0">
              <a:latin typeface="Calibri" pitchFamily="34" charset="0"/>
            </a:rPr>
            <a:t>c) Jean </a:t>
          </a:r>
          <a:r>
            <a:rPr lang="cs-CZ" sz="2400" dirty="0" err="1" smtClean="0">
              <a:latin typeface="Calibri" pitchFamily="34" charset="0"/>
            </a:rPr>
            <a:t>Cocteau</a:t>
          </a:r>
          <a:endParaRPr lang="cs-CZ" sz="2400" dirty="0">
            <a:latin typeface="Calibri" pitchFamily="34" charset="0"/>
          </a:endParaRPr>
        </a:p>
      </dgm:t>
    </dgm:pt>
    <dgm:pt modelId="{824E3725-F09A-4AA6-BEC7-FE0D0C02A911}" type="parTrans" cxnId="{DB14D128-6E3B-4C4C-BAB1-C634A219EA73}">
      <dgm:prSet/>
      <dgm:spPr/>
      <dgm:t>
        <a:bodyPr/>
        <a:lstStyle/>
        <a:p>
          <a:endParaRPr lang="cs-CZ"/>
        </a:p>
      </dgm:t>
    </dgm:pt>
    <dgm:pt modelId="{C32CA6E4-891B-4087-879A-884741FFBF79}" type="sibTrans" cxnId="{DB14D128-6E3B-4C4C-BAB1-C634A219EA73}">
      <dgm:prSet/>
      <dgm:spPr/>
      <dgm:t>
        <a:bodyPr/>
        <a:lstStyle/>
        <a:p>
          <a:endParaRPr lang="cs-CZ"/>
        </a:p>
      </dgm:t>
    </dgm:pt>
    <dgm:pt modelId="{408DF033-D4DD-429B-9081-AB89E14A7B96}">
      <dgm:prSet phldrT="[Text]" custT="1"/>
      <dgm:spPr/>
      <dgm:t>
        <a:bodyPr/>
        <a:lstStyle/>
        <a:p>
          <a:pPr>
            <a:lnSpc>
              <a:spcPct val="150000"/>
            </a:lnSpc>
          </a:pPr>
          <a:r>
            <a:rPr lang="cs-CZ" sz="2400" dirty="0" smtClean="0">
              <a:latin typeface="Calibri" pitchFamily="34" charset="0"/>
            </a:rPr>
            <a:t>b) </a:t>
          </a:r>
          <a:r>
            <a:rPr lang="cs-CZ" sz="2400" dirty="0" err="1" smtClean="0">
              <a:latin typeface="Calibri" pitchFamily="34" charset="0"/>
            </a:rPr>
            <a:t>čtvrtónovou</a:t>
          </a:r>
          <a:endParaRPr lang="cs-CZ" sz="2400" dirty="0">
            <a:latin typeface="Calibri" pitchFamily="34" charset="0"/>
          </a:endParaRPr>
        </a:p>
      </dgm:t>
    </dgm:pt>
    <dgm:pt modelId="{AED3F9C9-21DC-4C1D-B9D3-4485C088E24F}" type="parTrans" cxnId="{1D6819EF-2766-4D35-A0D2-486466A34BFF}">
      <dgm:prSet/>
      <dgm:spPr/>
      <dgm:t>
        <a:bodyPr/>
        <a:lstStyle/>
        <a:p>
          <a:endParaRPr lang="cs-CZ"/>
        </a:p>
      </dgm:t>
    </dgm:pt>
    <dgm:pt modelId="{E2786A16-B243-469B-B568-BBC0B4102CC3}" type="sibTrans" cxnId="{1D6819EF-2766-4D35-A0D2-486466A34BFF}">
      <dgm:prSet/>
      <dgm:spPr/>
      <dgm:t>
        <a:bodyPr/>
        <a:lstStyle/>
        <a:p>
          <a:endParaRPr lang="cs-CZ"/>
        </a:p>
      </dgm:t>
    </dgm:pt>
    <dgm:pt modelId="{71A48525-CCB8-4DFD-B526-5E232B4EC6C0}">
      <dgm:prSet phldrT="[Text]" custT="1"/>
      <dgm:spPr/>
      <dgm:t>
        <a:bodyPr/>
        <a:lstStyle/>
        <a:p>
          <a:pPr>
            <a:lnSpc>
              <a:spcPct val="150000"/>
            </a:lnSpc>
          </a:pPr>
          <a:r>
            <a:rPr lang="cs-CZ" sz="2400" dirty="0" smtClean="0">
              <a:latin typeface="Calibri" pitchFamily="34" charset="0"/>
            </a:rPr>
            <a:t>c) elektrickou a elektrofonickou</a:t>
          </a:r>
          <a:endParaRPr lang="cs-CZ" sz="2400" dirty="0">
            <a:latin typeface="Calibri" pitchFamily="34" charset="0"/>
          </a:endParaRPr>
        </a:p>
      </dgm:t>
    </dgm:pt>
    <dgm:pt modelId="{64E778C8-2092-47E9-95BF-9D3A1D1D519E}" type="parTrans" cxnId="{3A964DA1-2903-4DFD-88CF-27CF95E53A70}">
      <dgm:prSet/>
      <dgm:spPr/>
      <dgm:t>
        <a:bodyPr/>
        <a:lstStyle/>
        <a:p>
          <a:endParaRPr lang="cs-CZ"/>
        </a:p>
      </dgm:t>
    </dgm:pt>
    <dgm:pt modelId="{FC1A2725-17D9-4151-83FE-FC442A2333A2}" type="sibTrans" cxnId="{3A964DA1-2903-4DFD-88CF-27CF95E53A70}">
      <dgm:prSet/>
      <dgm:spPr/>
      <dgm:t>
        <a:bodyPr/>
        <a:lstStyle/>
        <a:p>
          <a:endParaRPr lang="cs-CZ"/>
        </a:p>
      </dgm:t>
    </dgm:pt>
    <dgm:pt modelId="{F00A5C54-E8D7-429F-B79F-CAAA1863B8F6}" type="pres">
      <dgm:prSet presAssocID="{7843F857-8B66-4CA9-85C3-A40D22447F5D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DED94EB-2EF9-4DC3-82D0-7D85B91EC538}" type="pres">
      <dgm:prSet presAssocID="{C8C50E45-210C-4666-9651-FBD2259655B1}" presName="linNode" presStyleCnt="0"/>
      <dgm:spPr/>
    </dgm:pt>
    <dgm:pt modelId="{E444687C-2B3A-4D0A-A911-40ECE6977D6D}" type="pres">
      <dgm:prSet presAssocID="{C8C50E45-210C-4666-9651-FBD2259655B1}" presName="parentText" presStyleLbl="node1" presStyleIdx="0" presStyleCnt="3" custScaleY="6045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D92A188-7B61-4FC4-80EB-E191706CCA09}" type="pres">
      <dgm:prSet presAssocID="{C8C50E45-210C-4666-9651-FBD2259655B1}" presName="descendantText" presStyleLbl="alignAccFollowNode1" presStyleIdx="0" presStyleCnt="3" custScaleY="80667" custLinFactNeighborX="0" custLinFactNeighborY="177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2ACC12F-0521-4C85-A252-31C02F030CBC}" type="pres">
      <dgm:prSet presAssocID="{0C4AE292-ACB1-477A-9F4B-D9A5AEF5141D}" presName="sp" presStyleCnt="0"/>
      <dgm:spPr/>
    </dgm:pt>
    <dgm:pt modelId="{9617B942-5DD3-4A5A-AE35-A744994E7B2A}" type="pres">
      <dgm:prSet presAssocID="{F55E7ABE-0F09-471C-8B3C-2C286C7FE51A}" presName="linNode" presStyleCnt="0"/>
      <dgm:spPr/>
    </dgm:pt>
    <dgm:pt modelId="{F7D4EF0B-65BC-4E7F-8F66-A47BB78E0AAA}" type="pres">
      <dgm:prSet presAssocID="{F55E7ABE-0F09-471C-8B3C-2C286C7FE51A}" presName="parentText" presStyleLbl="node1" presStyleIdx="1" presStyleCnt="3" custScaleY="70801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A75079D-2533-48CA-A110-902FA4ED9F07}" type="pres">
      <dgm:prSet presAssocID="{F55E7ABE-0F09-471C-8B3C-2C286C7FE51A}" presName="descendantText" presStyleLbl="alignAccFollowNode1" presStyleIdx="1" presStyleCnt="3" custScaleY="8617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1B1C34E-3F60-4FF5-B44E-649512C4007F}" type="pres">
      <dgm:prSet presAssocID="{CE2683AC-7C75-4935-8C4A-E31B4A94C90B}" presName="sp" presStyleCnt="0"/>
      <dgm:spPr/>
    </dgm:pt>
    <dgm:pt modelId="{43228410-2CFF-43F0-B04E-60EE73BAD3ED}" type="pres">
      <dgm:prSet presAssocID="{13FCF1E9-5644-412B-B264-B3614D0670B7}" presName="linNode" presStyleCnt="0"/>
      <dgm:spPr/>
    </dgm:pt>
    <dgm:pt modelId="{A808B594-520D-4246-839A-B7D4BB9F0D31}" type="pres">
      <dgm:prSet presAssocID="{13FCF1E9-5644-412B-B264-B3614D0670B7}" presName="parentText" presStyleLbl="node1" presStyleIdx="2" presStyleCnt="3" custScaleY="7491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CA998A3-5E18-4665-AA4D-00922C5E41BA}" type="pres">
      <dgm:prSet presAssocID="{13FCF1E9-5644-412B-B264-B3614D0670B7}" presName="descendantText" presStyleLbl="alignAccFollow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D8F8853-8549-40B2-8805-A17E96BB305A}" type="presOf" srcId="{C8C50E45-210C-4666-9651-FBD2259655B1}" destId="{E444687C-2B3A-4D0A-A911-40ECE6977D6D}" srcOrd="0" destOrd="0" presId="urn:microsoft.com/office/officeart/2005/8/layout/vList5"/>
    <dgm:cxn modelId="{D7930E07-797E-4F78-B0FD-2821AC08DDB3}" type="presOf" srcId="{3F632D92-5FF2-4FD8-A302-4FD5EEB95C9A}" destId="{3D92A188-7B61-4FC4-80EB-E191706CCA09}" srcOrd="0" destOrd="1" presId="urn:microsoft.com/office/officeart/2005/8/layout/vList5"/>
    <dgm:cxn modelId="{E4E7855C-0DF3-4B44-9C6A-F2DE24D8855A}" srcId="{C8C50E45-210C-4666-9651-FBD2259655B1}" destId="{E96E04EB-0474-4748-8F08-8F63F1C8C85F}" srcOrd="0" destOrd="0" parTransId="{C6AECEAE-00A0-44E1-8C80-BE7B94A92280}" sibTransId="{DDB70BFE-9709-4124-8410-94AA16F63D4D}"/>
    <dgm:cxn modelId="{564177F5-B384-4503-A8C8-44B4DB08E097}" type="presOf" srcId="{554721BD-B0BD-482A-B954-ADC4B232C8E7}" destId="{2A75079D-2533-48CA-A110-902FA4ED9F07}" srcOrd="0" destOrd="0" presId="urn:microsoft.com/office/officeart/2005/8/layout/vList5"/>
    <dgm:cxn modelId="{55224864-10EB-4428-99B3-25DF48F7EAE5}" type="presOf" srcId="{A419DCE3-FED6-4F99-920B-59588554CC18}" destId="{3D92A188-7B61-4FC4-80EB-E191706CCA09}" srcOrd="0" destOrd="2" presId="urn:microsoft.com/office/officeart/2005/8/layout/vList5"/>
    <dgm:cxn modelId="{ED53C907-0A76-4D73-A367-510CBC995B25}" srcId="{13FCF1E9-5644-412B-B264-B3614D0670B7}" destId="{FE1D5A9C-CD31-460E-8ABD-1A4B930955EF}" srcOrd="0" destOrd="0" parTransId="{9CC3A6FB-64B0-4386-8C02-6A9239727FCA}" sibTransId="{27E1864D-2D0C-46B2-8BE5-04192A30DADA}"/>
    <dgm:cxn modelId="{63510784-A2FA-4FEC-87D0-25ADDB991926}" type="presOf" srcId="{13FCF1E9-5644-412B-B264-B3614D0670B7}" destId="{A808B594-520D-4246-839A-B7D4BB9F0D31}" srcOrd="0" destOrd="0" presId="urn:microsoft.com/office/officeart/2005/8/layout/vList5"/>
    <dgm:cxn modelId="{6EFB8476-1735-49EF-B58F-43DF82C6EBAA}" srcId="{7843F857-8B66-4CA9-85C3-A40D22447F5D}" destId="{13FCF1E9-5644-412B-B264-B3614D0670B7}" srcOrd="2" destOrd="0" parTransId="{6CCCFC24-9305-4884-BCA1-EA00A29D1B9B}" sibTransId="{2D1CD889-DD41-419E-B1B8-31627C2FE3E6}"/>
    <dgm:cxn modelId="{DB14D128-6E3B-4C4C-BAB1-C634A219EA73}" srcId="{13FCF1E9-5644-412B-B264-B3614D0670B7}" destId="{35748CCB-88BB-497B-BE44-0B32F1E2D15A}" srcOrd="2" destOrd="0" parTransId="{824E3725-F09A-4AA6-BEC7-FE0D0C02A911}" sibTransId="{C32CA6E4-891B-4087-879A-884741FFBF79}"/>
    <dgm:cxn modelId="{3A964DA1-2903-4DFD-88CF-27CF95E53A70}" srcId="{F55E7ABE-0F09-471C-8B3C-2C286C7FE51A}" destId="{71A48525-CCB8-4DFD-B526-5E232B4EC6C0}" srcOrd="2" destOrd="0" parTransId="{64E778C8-2092-47E9-95BF-9D3A1D1D519E}" sibTransId="{FC1A2725-17D9-4151-83FE-FC442A2333A2}"/>
    <dgm:cxn modelId="{76412C77-8125-4E73-85F9-84967E731A3C}" type="presOf" srcId="{E96E04EB-0474-4748-8F08-8F63F1C8C85F}" destId="{3D92A188-7B61-4FC4-80EB-E191706CCA09}" srcOrd="0" destOrd="0" presId="urn:microsoft.com/office/officeart/2005/8/layout/vList5"/>
    <dgm:cxn modelId="{833639BB-0E99-4E70-A8DB-44AE268FBA80}" type="presOf" srcId="{35748CCB-88BB-497B-BE44-0B32F1E2D15A}" destId="{4CA998A3-5E18-4665-AA4D-00922C5E41BA}" srcOrd="0" destOrd="2" presId="urn:microsoft.com/office/officeart/2005/8/layout/vList5"/>
    <dgm:cxn modelId="{3DED9180-0851-4FC4-B30B-6CA8BB4B1957}" srcId="{7843F857-8B66-4CA9-85C3-A40D22447F5D}" destId="{F55E7ABE-0F09-471C-8B3C-2C286C7FE51A}" srcOrd="1" destOrd="0" parTransId="{34A8FFC3-65FA-4889-84DB-2CFDFAC1E7EE}" sibTransId="{CE2683AC-7C75-4935-8C4A-E31B4A94C90B}"/>
    <dgm:cxn modelId="{17741110-B768-45DD-8FB1-F67DDF6773A4}" type="presOf" srcId="{7843F857-8B66-4CA9-85C3-A40D22447F5D}" destId="{F00A5C54-E8D7-429F-B79F-CAAA1863B8F6}" srcOrd="0" destOrd="0" presId="urn:microsoft.com/office/officeart/2005/8/layout/vList5"/>
    <dgm:cxn modelId="{61C99673-C28E-469A-867E-C94FAF715BB4}" srcId="{C8C50E45-210C-4666-9651-FBD2259655B1}" destId="{A419DCE3-FED6-4F99-920B-59588554CC18}" srcOrd="2" destOrd="0" parTransId="{9379D5BB-F546-4889-827D-1E01469633A0}" sibTransId="{6A9372B9-EF80-4D0B-A1BC-BF09D3263214}"/>
    <dgm:cxn modelId="{4917F03C-F6E6-48EA-9F39-F61A0090E883}" srcId="{F55E7ABE-0F09-471C-8B3C-2C286C7FE51A}" destId="{554721BD-B0BD-482A-B954-ADC4B232C8E7}" srcOrd="0" destOrd="0" parTransId="{203BEA49-FA6E-43D5-BF95-F90EC422F6C8}" sibTransId="{7943DA8F-9A9F-4B61-AA58-F863F885C42F}"/>
    <dgm:cxn modelId="{2FD24347-6EC5-4201-946A-A1DE6E705D83}" srcId="{C8C50E45-210C-4666-9651-FBD2259655B1}" destId="{3F632D92-5FF2-4FD8-A302-4FD5EEB95C9A}" srcOrd="1" destOrd="0" parTransId="{0D71EBBC-3FC8-4732-AEF0-6B97683410ED}" sibTransId="{ED8E5B38-99B3-4AB4-9FB2-C87A34C1FE78}"/>
    <dgm:cxn modelId="{87576DFC-230C-41E8-9943-84F86DABA77B}" type="presOf" srcId="{71A48525-CCB8-4DFD-B526-5E232B4EC6C0}" destId="{2A75079D-2533-48CA-A110-902FA4ED9F07}" srcOrd="0" destOrd="2" presId="urn:microsoft.com/office/officeart/2005/8/layout/vList5"/>
    <dgm:cxn modelId="{87C3E286-7D9B-4EC5-A8F5-017415A5BBAC}" type="presOf" srcId="{4966A732-E658-4F7A-A6A0-4A722A117ADC}" destId="{4CA998A3-5E18-4665-AA4D-00922C5E41BA}" srcOrd="0" destOrd="1" presId="urn:microsoft.com/office/officeart/2005/8/layout/vList5"/>
    <dgm:cxn modelId="{471B8612-F8F8-4C1B-AC62-0B1F6EAC2D44}" type="presOf" srcId="{F55E7ABE-0F09-471C-8B3C-2C286C7FE51A}" destId="{F7D4EF0B-65BC-4E7F-8F66-A47BB78E0AAA}" srcOrd="0" destOrd="0" presId="urn:microsoft.com/office/officeart/2005/8/layout/vList5"/>
    <dgm:cxn modelId="{E7D53C67-B40A-47E1-BE2A-7E7D6F8B0425}" type="presOf" srcId="{FE1D5A9C-CD31-460E-8ABD-1A4B930955EF}" destId="{4CA998A3-5E18-4665-AA4D-00922C5E41BA}" srcOrd="0" destOrd="0" presId="urn:microsoft.com/office/officeart/2005/8/layout/vList5"/>
    <dgm:cxn modelId="{1670DFC1-9C8F-48DB-8AD4-00FE05EECAEC}" type="presOf" srcId="{408DF033-D4DD-429B-9081-AB89E14A7B96}" destId="{2A75079D-2533-48CA-A110-902FA4ED9F07}" srcOrd="0" destOrd="1" presId="urn:microsoft.com/office/officeart/2005/8/layout/vList5"/>
    <dgm:cxn modelId="{474083A9-35BC-4A9B-8D7D-CAE3B5851431}" srcId="{7843F857-8B66-4CA9-85C3-A40D22447F5D}" destId="{C8C50E45-210C-4666-9651-FBD2259655B1}" srcOrd="0" destOrd="0" parTransId="{E98BD6B2-CD2C-4F1E-9730-9F2947EEAE7D}" sibTransId="{0C4AE292-ACB1-477A-9F4B-D9A5AEF5141D}"/>
    <dgm:cxn modelId="{3D3030B0-5953-406A-A86A-0C5B1156D901}" srcId="{13FCF1E9-5644-412B-B264-B3614D0670B7}" destId="{4966A732-E658-4F7A-A6A0-4A722A117ADC}" srcOrd="1" destOrd="0" parTransId="{DEC0DD62-559E-473F-8E39-CFCF0EC9D952}" sibTransId="{39B70C58-42CB-4439-BB2F-7A59B9819F88}"/>
    <dgm:cxn modelId="{1D6819EF-2766-4D35-A0D2-486466A34BFF}" srcId="{F55E7ABE-0F09-471C-8B3C-2C286C7FE51A}" destId="{408DF033-D4DD-429B-9081-AB89E14A7B96}" srcOrd="1" destOrd="0" parTransId="{AED3F9C9-21DC-4C1D-B9D3-4485C088E24F}" sibTransId="{E2786A16-B243-469B-B568-BBC0B4102CC3}"/>
    <dgm:cxn modelId="{CC9C4908-2B26-495C-8928-1B78AD1DE907}" type="presParOf" srcId="{F00A5C54-E8D7-429F-B79F-CAAA1863B8F6}" destId="{8DED94EB-2EF9-4DC3-82D0-7D85B91EC538}" srcOrd="0" destOrd="0" presId="urn:microsoft.com/office/officeart/2005/8/layout/vList5"/>
    <dgm:cxn modelId="{E5FCA336-B0C8-4378-B313-2CF30D327FDC}" type="presParOf" srcId="{8DED94EB-2EF9-4DC3-82D0-7D85B91EC538}" destId="{E444687C-2B3A-4D0A-A911-40ECE6977D6D}" srcOrd="0" destOrd="0" presId="urn:microsoft.com/office/officeart/2005/8/layout/vList5"/>
    <dgm:cxn modelId="{169BE49E-A1AE-46E5-9E12-D929ABCC9FC2}" type="presParOf" srcId="{8DED94EB-2EF9-4DC3-82D0-7D85B91EC538}" destId="{3D92A188-7B61-4FC4-80EB-E191706CCA09}" srcOrd="1" destOrd="0" presId="urn:microsoft.com/office/officeart/2005/8/layout/vList5"/>
    <dgm:cxn modelId="{1120A350-1A18-4C1A-A4FC-0108C2D2F6E3}" type="presParOf" srcId="{F00A5C54-E8D7-429F-B79F-CAAA1863B8F6}" destId="{C2ACC12F-0521-4C85-A252-31C02F030CBC}" srcOrd="1" destOrd="0" presId="urn:microsoft.com/office/officeart/2005/8/layout/vList5"/>
    <dgm:cxn modelId="{6550BFD0-46C8-4043-B993-24DA2C183DD3}" type="presParOf" srcId="{F00A5C54-E8D7-429F-B79F-CAAA1863B8F6}" destId="{9617B942-5DD3-4A5A-AE35-A744994E7B2A}" srcOrd="2" destOrd="0" presId="urn:microsoft.com/office/officeart/2005/8/layout/vList5"/>
    <dgm:cxn modelId="{0A497407-25DE-4478-9B05-32418C1BDA79}" type="presParOf" srcId="{9617B942-5DD3-4A5A-AE35-A744994E7B2A}" destId="{F7D4EF0B-65BC-4E7F-8F66-A47BB78E0AAA}" srcOrd="0" destOrd="0" presId="urn:microsoft.com/office/officeart/2005/8/layout/vList5"/>
    <dgm:cxn modelId="{A7A48C36-5C00-4B13-BDEC-182D4D3A7AD7}" type="presParOf" srcId="{9617B942-5DD3-4A5A-AE35-A744994E7B2A}" destId="{2A75079D-2533-48CA-A110-902FA4ED9F07}" srcOrd="1" destOrd="0" presId="urn:microsoft.com/office/officeart/2005/8/layout/vList5"/>
    <dgm:cxn modelId="{BAAC2C48-5A83-4958-BC7F-AC1F7BAFF056}" type="presParOf" srcId="{F00A5C54-E8D7-429F-B79F-CAAA1863B8F6}" destId="{41B1C34E-3F60-4FF5-B44E-649512C4007F}" srcOrd="3" destOrd="0" presId="urn:microsoft.com/office/officeart/2005/8/layout/vList5"/>
    <dgm:cxn modelId="{43069D2C-A15E-4EF3-9915-C80D6CBC1B45}" type="presParOf" srcId="{F00A5C54-E8D7-429F-B79F-CAAA1863B8F6}" destId="{43228410-2CFF-43F0-B04E-60EE73BAD3ED}" srcOrd="4" destOrd="0" presId="urn:microsoft.com/office/officeart/2005/8/layout/vList5"/>
    <dgm:cxn modelId="{9667AD8E-070C-4659-81BB-A3821BC0ADB9}" type="presParOf" srcId="{43228410-2CFF-43F0-B04E-60EE73BAD3ED}" destId="{A808B594-520D-4246-839A-B7D4BB9F0D31}" srcOrd="0" destOrd="0" presId="urn:microsoft.com/office/officeart/2005/8/layout/vList5"/>
    <dgm:cxn modelId="{B03CD5E3-48E7-4490-8C1F-19DA271A2836}" type="presParOf" srcId="{43228410-2CFF-43F0-B04E-60EE73BAD3ED}" destId="{4CA998A3-5E18-4665-AA4D-00922C5E41BA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78F76088-79D9-4CA6-9B62-5CE45AD1BC65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E2D92CBE-3EB5-47B1-97EE-394FA61C522D}">
      <dgm:prSet phldrT="[Text]" custT="1"/>
      <dgm:spPr/>
      <dgm:t>
        <a:bodyPr/>
        <a:lstStyle/>
        <a:p>
          <a:pPr>
            <a:lnSpc>
              <a:spcPct val="100000"/>
            </a:lnSpc>
          </a:pPr>
          <a:r>
            <a:rPr lang="cs-CZ" sz="2400" dirty="0" smtClean="0">
              <a:solidFill>
                <a:schemeClr val="tx1"/>
              </a:solidFill>
              <a:latin typeface="Calibri" pitchFamily="34" charset="0"/>
            </a:rPr>
            <a:t>1.</a:t>
          </a:r>
        </a:p>
        <a:p>
          <a:pPr>
            <a:lnSpc>
              <a:spcPct val="90000"/>
            </a:lnSpc>
          </a:pPr>
          <a:r>
            <a:rPr lang="cs-CZ" sz="2400" dirty="0" smtClean="0">
              <a:solidFill>
                <a:schemeClr val="tx1"/>
              </a:solidFill>
              <a:latin typeface="Calibri" pitchFamily="34" charset="0"/>
            </a:rPr>
            <a:t> Které z uvedených termínů zahrnuje NONART?</a:t>
          </a:r>
          <a:endParaRPr lang="cs-CZ" sz="2400" dirty="0">
            <a:solidFill>
              <a:schemeClr val="tx1"/>
            </a:solidFill>
            <a:latin typeface="Calibri" pitchFamily="34" charset="0"/>
          </a:endParaRPr>
        </a:p>
      </dgm:t>
    </dgm:pt>
    <dgm:pt modelId="{A1880183-AF52-4024-9002-BDB196162B2E}" type="parTrans" cxnId="{498668C2-EB9B-4203-91B6-1D4820328E40}">
      <dgm:prSet/>
      <dgm:spPr/>
      <dgm:t>
        <a:bodyPr/>
        <a:lstStyle/>
        <a:p>
          <a:endParaRPr lang="cs-CZ"/>
        </a:p>
      </dgm:t>
    </dgm:pt>
    <dgm:pt modelId="{1D8A3544-F831-4C83-A7F6-4C6D6A8024D7}" type="sibTrans" cxnId="{498668C2-EB9B-4203-91B6-1D4820328E40}">
      <dgm:prSet/>
      <dgm:spPr/>
      <dgm:t>
        <a:bodyPr/>
        <a:lstStyle/>
        <a:p>
          <a:endParaRPr lang="cs-CZ"/>
        </a:p>
      </dgm:t>
    </dgm:pt>
    <dgm:pt modelId="{D7808149-3800-47D1-A4DD-54BA4DD43728}">
      <dgm:prSet phldrT="[Text]" custT="1"/>
      <dgm:spPr/>
      <dgm:t>
        <a:bodyPr/>
        <a:lstStyle/>
        <a:p>
          <a:r>
            <a:rPr lang="cs-CZ" sz="2400" dirty="0" smtClean="0">
              <a:latin typeface="Calibri" pitchFamily="34" charset="0"/>
            </a:rPr>
            <a:t>a) sonáta, symfonie, nástrojový koncert</a:t>
          </a:r>
          <a:endParaRPr lang="cs-CZ" sz="2400" dirty="0">
            <a:latin typeface="Calibri" pitchFamily="34" charset="0"/>
          </a:endParaRPr>
        </a:p>
      </dgm:t>
    </dgm:pt>
    <dgm:pt modelId="{F70BA5CD-8B16-431B-81BE-15BB827C5852}" type="parTrans" cxnId="{74FCEA3B-9F1A-4C81-8BFF-87801F1FDCB9}">
      <dgm:prSet/>
      <dgm:spPr/>
      <dgm:t>
        <a:bodyPr/>
        <a:lstStyle/>
        <a:p>
          <a:endParaRPr lang="cs-CZ"/>
        </a:p>
      </dgm:t>
    </dgm:pt>
    <dgm:pt modelId="{6B34FF1C-B43E-4E3C-8D7C-A1AFBA899F24}" type="sibTrans" cxnId="{74FCEA3B-9F1A-4C81-8BFF-87801F1FDCB9}">
      <dgm:prSet/>
      <dgm:spPr/>
      <dgm:t>
        <a:bodyPr/>
        <a:lstStyle/>
        <a:p>
          <a:endParaRPr lang="cs-CZ"/>
        </a:p>
      </dgm:t>
    </dgm:pt>
    <dgm:pt modelId="{5E0E1843-6C6B-4D92-A138-0E640E6FD522}">
      <dgm:prSet phldrT="[Text]" custT="1"/>
      <dgm:spPr/>
      <dgm:t>
        <a:bodyPr/>
        <a:lstStyle/>
        <a:p>
          <a:r>
            <a:rPr lang="cs-CZ" sz="2400" dirty="0" smtClean="0">
              <a:solidFill>
                <a:schemeClr val="tx1"/>
              </a:solidFill>
              <a:latin typeface="Calibri" pitchFamily="34" charset="0"/>
            </a:rPr>
            <a:t>3. </a:t>
          </a:r>
        </a:p>
        <a:p>
          <a:r>
            <a:rPr lang="cs-CZ" sz="2400" dirty="0" smtClean="0">
              <a:solidFill>
                <a:schemeClr val="tx1"/>
              </a:solidFill>
              <a:latin typeface="Calibri" pitchFamily="34" charset="0"/>
            </a:rPr>
            <a:t>Mnohonásobné opakování jednoduchých motivů  využívá</a:t>
          </a:r>
          <a:endParaRPr lang="cs-CZ" sz="2400" dirty="0">
            <a:solidFill>
              <a:schemeClr val="tx1"/>
            </a:solidFill>
          </a:endParaRPr>
        </a:p>
      </dgm:t>
    </dgm:pt>
    <dgm:pt modelId="{737A2C34-586A-4853-A715-EF91E55CBEBE}" type="parTrans" cxnId="{7EBB19CE-2135-4CFA-ACFF-719B732B7C4B}">
      <dgm:prSet/>
      <dgm:spPr/>
      <dgm:t>
        <a:bodyPr/>
        <a:lstStyle/>
        <a:p>
          <a:endParaRPr lang="cs-CZ"/>
        </a:p>
      </dgm:t>
    </dgm:pt>
    <dgm:pt modelId="{DC18D8E0-E8F4-465A-833D-491980539172}" type="sibTrans" cxnId="{7EBB19CE-2135-4CFA-ACFF-719B732B7C4B}">
      <dgm:prSet/>
      <dgm:spPr/>
      <dgm:t>
        <a:bodyPr/>
        <a:lstStyle/>
        <a:p>
          <a:endParaRPr lang="cs-CZ"/>
        </a:p>
      </dgm:t>
    </dgm:pt>
    <dgm:pt modelId="{8481BA73-8B30-4EC3-AFA2-57912D856129}">
      <dgm:prSet phldrT="[Text]" custT="1"/>
      <dgm:spPr/>
      <dgm:t>
        <a:bodyPr/>
        <a:lstStyle/>
        <a:p>
          <a:r>
            <a:rPr lang="cs-CZ" sz="2400" dirty="0" smtClean="0">
              <a:latin typeface="Calibri" pitchFamily="34" charset="0"/>
            </a:rPr>
            <a:t>a) minimalismus</a:t>
          </a:r>
          <a:endParaRPr lang="cs-CZ" sz="2400" dirty="0">
            <a:latin typeface="Calibri" pitchFamily="34" charset="0"/>
          </a:endParaRPr>
        </a:p>
      </dgm:t>
    </dgm:pt>
    <dgm:pt modelId="{1F6E05AD-18AD-4994-AF33-7ECB1D76735C}" type="parTrans" cxnId="{07A6997F-B33E-4A89-A1F3-335C5B971A1B}">
      <dgm:prSet/>
      <dgm:spPr/>
      <dgm:t>
        <a:bodyPr/>
        <a:lstStyle/>
        <a:p>
          <a:endParaRPr lang="cs-CZ"/>
        </a:p>
      </dgm:t>
    </dgm:pt>
    <dgm:pt modelId="{AF0665CF-7633-45F9-B112-2994832152F5}" type="sibTrans" cxnId="{07A6997F-B33E-4A89-A1F3-335C5B971A1B}">
      <dgm:prSet/>
      <dgm:spPr/>
      <dgm:t>
        <a:bodyPr/>
        <a:lstStyle/>
        <a:p>
          <a:endParaRPr lang="cs-CZ"/>
        </a:p>
      </dgm:t>
    </dgm:pt>
    <dgm:pt modelId="{65C123AF-25E3-4408-8EF6-4BA01EABF737}">
      <dgm:prSet phldrT="[Text]" custT="1"/>
      <dgm:spPr/>
      <dgm:t>
        <a:bodyPr/>
        <a:lstStyle/>
        <a:p>
          <a:r>
            <a:rPr lang="cs-CZ" sz="2400" dirty="0" smtClean="0">
              <a:solidFill>
                <a:schemeClr val="tx1"/>
              </a:solidFill>
              <a:latin typeface="Calibri" pitchFamily="34" charset="0"/>
            </a:rPr>
            <a:t>4. </a:t>
          </a:r>
        </a:p>
        <a:p>
          <a:r>
            <a:rPr lang="cs-CZ" sz="2400" dirty="0" smtClean="0">
              <a:solidFill>
                <a:schemeClr val="tx1"/>
              </a:solidFill>
              <a:latin typeface="Calibri" pitchFamily="34" charset="0"/>
            </a:rPr>
            <a:t>Syntéza hudby a výtvarného umění je typická pro</a:t>
          </a:r>
          <a:endParaRPr lang="cs-CZ" sz="2400" dirty="0">
            <a:solidFill>
              <a:schemeClr val="tx1"/>
            </a:solidFill>
            <a:latin typeface="Calibri" pitchFamily="34" charset="0"/>
          </a:endParaRPr>
        </a:p>
      </dgm:t>
    </dgm:pt>
    <dgm:pt modelId="{9835843D-7E31-43DD-8825-226EABE39356}" type="parTrans" cxnId="{8D297301-A4C7-4150-912F-7C09673A1AEB}">
      <dgm:prSet/>
      <dgm:spPr/>
      <dgm:t>
        <a:bodyPr/>
        <a:lstStyle/>
        <a:p>
          <a:endParaRPr lang="cs-CZ"/>
        </a:p>
      </dgm:t>
    </dgm:pt>
    <dgm:pt modelId="{5F54786F-9F64-41B8-ADDB-C4B5DAACF41F}" type="sibTrans" cxnId="{8D297301-A4C7-4150-912F-7C09673A1AEB}">
      <dgm:prSet/>
      <dgm:spPr/>
      <dgm:t>
        <a:bodyPr/>
        <a:lstStyle/>
        <a:p>
          <a:endParaRPr lang="cs-CZ"/>
        </a:p>
      </dgm:t>
    </dgm:pt>
    <dgm:pt modelId="{1100E86E-BB94-405B-9FD5-3E5A9BA5AC33}">
      <dgm:prSet phldrT="[Text]" custT="1"/>
      <dgm:spPr/>
      <dgm:t>
        <a:bodyPr/>
        <a:lstStyle/>
        <a:p>
          <a:r>
            <a:rPr lang="cs-CZ" sz="2400" dirty="0" smtClean="0">
              <a:latin typeface="Calibri" pitchFamily="34" charset="0"/>
            </a:rPr>
            <a:t>a) receptivní hudbu</a:t>
          </a:r>
          <a:endParaRPr lang="cs-CZ" sz="2400" dirty="0">
            <a:latin typeface="Calibri" pitchFamily="34" charset="0"/>
          </a:endParaRPr>
        </a:p>
      </dgm:t>
    </dgm:pt>
    <dgm:pt modelId="{E68978A3-F51C-4D50-8C72-C0EEBC3E8917}" type="parTrans" cxnId="{B942A485-82A1-4F56-8982-1E9DA4D7903D}">
      <dgm:prSet/>
      <dgm:spPr/>
      <dgm:t>
        <a:bodyPr/>
        <a:lstStyle/>
        <a:p>
          <a:endParaRPr lang="cs-CZ"/>
        </a:p>
      </dgm:t>
    </dgm:pt>
    <dgm:pt modelId="{2D25F9CB-8757-49FB-98EB-BDE43F3CF47A}" type="sibTrans" cxnId="{B942A485-82A1-4F56-8982-1E9DA4D7903D}">
      <dgm:prSet/>
      <dgm:spPr/>
      <dgm:t>
        <a:bodyPr/>
        <a:lstStyle/>
        <a:p>
          <a:endParaRPr lang="cs-CZ"/>
        </a:p>
      </dgm:t>
    </dgm:pt>
    <dgm:pt modelId="{52D632CE-E8E3-4B72-B38E-2ADBEB4F616F}">
      <dgm:prSet phldrT="[Text]" custT="1"/>
      <dgm:spPr/>
      <dgm:t>
        <a:bodyPr/>
        <a:lstStyle/>
        <a:p>
          <a:r>
            <a:rPr lang="cs-CZ" sz="2400" dirty="0" smtClean="0">
              <a:latin typeface="Calibri" pitchFamily="34" charset="0"/>
            </a:rPr>
            <a:t>b) intuitivní hudbu</a:t>
          </a:r>
          <a:endParaRPr lang="cs-CZ" sz="2400" dirty="0">
            <a:latin typeface="Calibri" pitchFamily="34" charset="0"/>
          </a:endParaRPr>
        </a:p>
      </dgm:t>
    </dgm:pt>
    <dgm:pt modelId="{C5688691-AEDE-4E1F-ACF2-74520B716225}" type="parTrans" cxnId="{34C70B40-47C1-4901-8A3E-54DBEF2A32F7}">
      <dgm:prSet/>
      <dgm:spPr/>
      <dgm:t>
        <a:bodyPr/>
        <a:lstStyle/>
        <a:p>
          <a:endParaRPr lang="cs-CZ"/>
        </a:p>
      </dgm:t>
    </dgm:pt>
    <dgm:pt modelId="{A57BF470-18DF-410D-9E2B-FD9CE8ECF6B9}" type="sibTrans" cxnId="{34C70B40-47C1-4901-8A3E-54DBEF2A32F7}">
      <dgm:prSet/>
      <dgm:spPr/>
      <dgm:t>
        <a:bodyPr/>
        <a:lstStyle/>
        <a:p>
          <a:endParaRPr lang="cs-CZ"/>
        </a:p>
      </dgm:t>
    </dgm:pt>
    <dgm:pt modelId="{6AB38DBB-BB64-4F92-9C12-44632ED8D7A8}">
      <dgm:prSet phldrT="[Text]" custT="1"/>
      <dgm:spPr/>
      <dgm:t>
        <a:bodyPr/>
        <a:lstStyle/>
        <a:p>
          <a:r>
            <a:rPr lang="cs-CZ" sz="2400" dirty="0" smtClean="0">
              <a:latin typeface="Calibri" pitchFamily="34" charset="0"/>
            </a:rPr>
            <a:t>c) grafickou hudbu</a:t>
          </a:r>
          <a:endParaRPr lang="cs-CZ" sz="2400" dirty="0">
            <a:latin typeface="Calibri" pitchFamily="34" charset="0"/>
          </a:endParaRPr>
        </a:p>
      </dgm:t>
    </dgm:pt>
    <dgm:pt modelId="{CFF5AA67-F64E-4D5C-9DA8-50159F72F4FC}" type="parTrans" cxnId="{5C8B281C-EBA9-466F-AC03-E0BD8B750F0C}">
      <dgm:prSet/>
      <dgm:spPr/>
      <dgm:t>
        <a:bodyPr/>
        <a:lstStyle/>
        <a:p>
          <a:endParaRPr lang="cs-CZ"/>
        </a:p>
      </dgm:t>
    </dgm:pt>
    <dgm:pt modelId="{53B4D8CE-6677-4C72-95C1-CD0DCBC99A8D}" type="sibTrans" cxnId="{5C8B281C-EBA9-466F-AC03-E0BD8B750F0C}">
      <dgm:prSet/>
      <dgm:spPr/>
      <dgm:t>
        <a:bodyPr/>
        <a:lstStyle/>
        <a:p>
          <a:endParaRPr lang="cs-CZ"/>
        </a:p>
      </dgm:t>
    </dgm:pt>
    <dgm:pt modelId="{191FC3DE-BC66-4E5F-9312-2A21BE038D72}">
      <dgm:prSet phldrT="[Text]" custT="1"/>
      <dgm:spPr/>
      <dgm:t>
        <a:bodyPr/>
        <a:lstStyle/>
        <a:p>
          <a:r>
            <a:rPr lang="cs-CZ" sz="2400" dirty="0" smtClean="0">
              <a:latin typeface="Calibri" pitchFamily="34" charset="0"/>
            </a:rPr>
            <a:t>b) expresionismus</a:t>
          </a:r>
          <a:endParaRPr lang="cs-CZ" sz="2400" dirty="0">
            <a:latin typeface="Calibri" pitchFamily="34" charset="0"/>
          </a:endParaRPr>
        </a:p>
      </dgm:t>
    </dgm:pt>
    <dgm:pt modelId="{1C2EA151-D608-4D62-BEDF-B47A1E3DC25E}" type="parTrans" cxnId="{2C38466B-B29E-49B9-8035-9DC779FA96A4}">
      <dgm:prSet/>
      <dgm:spPr/>
      <dgm:t>
        <a:bodyPr/>
        <a:lstStyle/>
        <a:p>
          <a:endParaRPr lang="cs-CZ"/>
        </a:p>
      </dgm:t>
    </dgm:pt>
    <dgm:pt modelId="{23B0109D-B629-4366-AA84-88D6C74F363E}" type="sibTrans" cxnId="{2C38466B-B29E-49B9-8035-9DC779FA96A4}">
      <dgm:prSet/>
      <dgm:spPr/>
      <dgm:t>
        <a:bodyPr/>
        <a:lstStyle/>
        <a:p>
          <a:endParaRPr lang="cs-CZ"/>
        </a:p>
      </dgm:t>
    </dgm:pt>
    <dgm:pt modelId="{79C1FB16-D853-4C6B-A6A4-313460E7373D}">
      <dgm:prSet phldrT="[Text]" custT="1"/>
      <dgm:spPr/>
      <dgm:t>
        <a:bodyPr/>
        <a:lstStyle/>
        <a:p>
          <a:r>
            <a:rPr lang="cs-CZ" sz="2400" dirty="0" smtClean="0">
              <a:latin typeface="Calibri" pitchFamily="34" charset="0"/>
            </a:rPr>
            <a:t>c) </a:t>
          </a:r>
          <a:r>
            <a:rPr lang="cs-CZ" sz="2400" dirty="0" err="1" smtClean="0">
              <a:latin typeface="Calibri" pitchFamily="34" charset="0"/>
            </a:rPr>
            <a:t>punktualismus</a:t>
          </a:r>
          <a:endParaRPr lang="cs-CZ" sz="2400" dirty="0">
            <a:latin typeface="Calibri" pitchFamily="34" charset="0"/>
          </a:endParaRPr>
        </a:p>
      </dgm:t>
    </dgm:pt>
    <dgm:pt modelId="{3DAAAF9A-C5EE-4221-A5FC-F21695C13185}" type="parTrans" cxnId="{12D4C268-BD68-4A3B-BFD6-854AD87B6CF4}">
      <dgm:prSet/>
      <dgm:spPr/>
      <dgm:t>
        <a:bodyPr/>
        <a:lstStyle/>
        <a:p>
          <a:endParaRPr lang="cs-CZ"/>
        </a:p>
      </dgm:t>
    </dgm:pt>
    <dgm:pt modelId="{DC7D7129-AFFD-4D9B-A11B-A961C0FAF152}" type="sibTrans" cxnId="{12D4C268-BD68-4A3B-BFD6-854AD87B6CF4}">
      <dgm:prSet/>
      <dgm:spPr/>
      <dgm:t>
        <a:bodyPr/>
        <a:lstStyle/>
        <a:p>
          <a:endParaRPr lang="cs-CZ"/>
        </a:p>
      </dgm:t>
    </dgm:pt>
    <dgm:pt modelId="{463F0B35-A157-450E-BAD8-280262C27269}">
      <dgm:prSet custT="1"/>
      <dgm:spPr/>
      <dgm:t>
        <a:bodyPr/>
        <a:lstStyle/>
        <a:p>
          <a:r>
            <a:rPr lang="cs-CZ" sz="2400" dirty="0" smtClean="0">
              <a:solidFill>
                <a:schemeClr val="tx1"/>
              </a:solidFill>
              <a:latin typeface="Calibri" pitchFamily="34" charset="0"/>
            </a:rPr>
            <a:t>2. </a:t>
          </a:r>
        </a:p>
        <a:p>
          <a:r>
            <a:rPr lang="cs-CZ" sz="2400" dirty="0" smtClean="0">
              <a:solidFill>
                <a:schemeClr val="tx1"/>
              </a:solidFill>
              <a:latin typeface="Calibri" pitchFamily="34" charset="0"/>
            </a:rPr>
            <a:t>Barokní a klasicistní formy používá</a:t>
          </a:r>
        </a:p>
      </dgm:t>
    </dgm:pt>
    <dgm:pt modelId="{589BCA90-1BBB-4789-920B-B0B5BE373495}" type="parTrans" cxnId="{246797E7-0B1F-47EF-BEEB-C1E4AB834360}">
      <dgm:prSet/>
      <dgm:spPr/>
      <dgm:t>
        <a:bodyPr/>
        <a:lstStyle/>
        <a:p>
          <a:endParaRPr lang="cs-CZ"/>
        </a:p>
      </dgm:t>
    </dgm:pt>
    <dgm:pt modelId="{47BB509D-0C48-4F53-98CC-0D8DD36E5C96}" type="sibTrans" cxnId="{246797E7-0B1F-47EF-BEEB-C1E4AB834360}">
      <dgm:prSet/>
      <dgm:spPr/>
      <dgm:t>
        <a:bodyPr/>
        <a:lstStyle/>
        <a:p>
          <a:endParaRPr lang="cs-CZ"/>
        </a:p>
      </dgm:t>
    </dgm:pt>
    <dgm:pt modelId="{F0825A5C-3157-44E6-B4B7-B3C9FAC7BF7D}">
      <dgm:prSet custT="1"/>
      <dgm:spPr/>
      <dgm:t>
        <a:bodyPr/>
        <a:lstStyle/>
        <a:p>
          <a:r>
            <a:rPr lang="cs-CZ" sz="2400" dirty="0" smtClean="0">
              <a:latin typeface="Calibri" pitchFamily="34" charset="0"/>
            </a:rPr>
            <a:t>a) </a:t>
          </a:r>
          <a:r>
            <a:rPr lang="cs-CZ" sz="2400" dirty="0" err="1" smtClean="0">
              <a:latin typeface="Calibri" pitchFamily="34" charset="0"/>
            </a:rPr>
            <a:t>neofolklorismus</a:t>
          </a:r>
          <a:endParaRPr lang="cs-CZ" sz="2400" dirty="0">
            <a:latin typeface="Calibri" pitchFamily="34" charset="0"/>
          </a:endParaRPr>
        </a:p>
      </dgm:t>
    </dgm:pt>
    <dgm:pt modelId="{DAE0705C-E270-4B2E-9420-8AAB8B1B10A0}" type="parTrans" cxnId="{39CE960F-5D8B-401C-B776-59B0FDF60B20}">
      <dgm:prSet/>
      <dgm:spPr/>
      <dgm:t>
        <a:bodyPr/>
        <a:lstStyle/>
        <a:p>
          <a:endParaRPr lang="cs-CZ"/>
        </a:p>
      </dgm:t>
    </dgm:pt>
    <dgm:pt modelId="{7206BAEC-D90A-4345-ADB7-EBAE6E3F6849}" type="sibTrans" cxnId="{39CE960F-5D8B-401C-B776-59B0FDF60B20}">
      <dgm:prSet/>
      <dgm:spPr/>
      <dgm:t>
        <a:bodyPr/>
        <a:lstStyle/>
        <a:p>
          <a:endParaRPr lang="cs-CZ"/>
        </a:p>
      </dgm:t>
    </dgm:pt>
    <dgm:pt modelId="{1C5165EA-48F8-4E72-8D6C-667EEAC5F8A1}">
      <dgm:prSet phldrT="[Text]" custT="1"/>
      <dgm:spPr/>
      <dgm:t>
        <a:bodyPr/>
        <a:lstStyle/>
        <a:p>
          <a:r>
            <a:rPr lang="cs-CZ" sz="2400" dirty="0" smtClean="0">
              <a:latin typeface="Calibri" pitchFamily="34" charset="0"/>
            </a:rPr>
            <a:t>b) jazz, rock, muzikál</a:t>
          </a:r>
          <a:endParaRPr lang="cs-CZ" sz="2400" dirty="0">
            <a:latin typeface="Calibri" pitchFamily="34" charset="0"/>
          </a:endParaRPr>
        </a:p>
      </dgm:t>
    </dgm:pt>
    <dgm:pt modelId="{3D50E27F-1775-48FD-AEB9-14421942378A}" type="parTrans" cxnId="{9F43C2D7-BD91-4A6C-9383-51051BA13815}">
      <dgm:prSet/>
      <dgm:spPr/>
      <dgm:t>
        <a:bodyPr/>
        <a:lstStyle/>
        <a:p>
          <a:endParaRPr lang="cs-CZ"/>
        </a:p>
      </dgm:t>
    </dgm:pt>
    <dgm:pt modelId="{FC75D5A7-1BA7-4A79-9A4F-2D6BF1C76858}" type="sibTrans" cxnId="{9F43C2D7-BD91-4A6C-9383-51051BA13815}">
      <dgm:prSet/>
      <dgm:spPr/>
      <dgm:t>
        <a:bodyPr/>
        <a:lstStyle/>
        <a:p>
          <a:endParaRPr lang="cs-CZ"/>
        </a:p>
      </dgm:t>
    </dgm:pt>
    <dgm:pt modelId="{596DC1A4-3543-4695-81ED-A537FBEE0F4C}">
      <dgm:prSet phldrT="[Text]" custT="1"/>
      <dgm:spPr/>
      <dgm:t>
        <a:bodyPr/>
        <a:lstStyle/>
        <a:p>
          <a:r>
            <a:rPr lang="cs-CZ" sz="2400" dirty="0" smtClean="0">
              <a:latin typeface="Calibri" pitchFamily="34" charset="0"/>
            </a:rPr>
            <a:t>c) opera, opereta</a:t>
          </a:r>
          <a:endParaRPr lang="cs-CZ" sz="2400" dirty="0">
            <a:latin typeface="Calibri" pitchFamily="34" charset="0"/>
          </a:endParaRPr>
        </a:p>
      </dgm:t>
    </dgm:pt>
    <dgm:pt modelId="{DC3C9807-255A-4FBE-B083-FCC6AACA2E00}" type="parTrans" cxnId="{5818730D-28B2-49AB-9B5D-3E1CBB3E6D00}">
      <dgm:prSet/>
      <dgm:spPr/>
      <dgm:t>
        <a:bodyPr/>
        <a:lstStyle/>
        <a:p>
          <a:endParaRPr lang="cs-CZ"/>
        </a:p>
      </dgm:t>
    </dgm:pt>
    <dgm:pt modelId="{AC002B1B-5433-46D4-9ECB-32EFF3D78905}" type="sibTrans" cxnId="{5818730D-28B2-49AB-9B5D-3E1CBB3E6D00}">
      <dgm:prSet/>
      <dgm:spPr/>
      <dgm:t>
        <a:bodyPr/>
        <a:lstStyle/>
        <a:p>
          <a:endParaRPr lang="cs-CZ"/>
        </a:p>
      </dgm:t>
    </dgm:pt>
    <dgm:pt modelId="{418F8830-140B-467A-A103-BFC626770E41}">
      <dgm:prSet custT="1"/>
      <dgm:spPr/>
      <dgm:t>
        <a:bodyPr/>
        <a:lstStyle/>
        <a:p>
          <a:r>
            <a:rPr lang="cs-CZ" sz="2400" dirty="0" smtClean="0">
              <a:latin typeface="Calibri" pitchFamily="34" charset="0"/>
            </a:rPr>
            <a:t>b) neoklasicismus</a:t>
          </a:r>
          <a:endParaRPr lang="cs-CZ" sz="2400" dirty="0">
            <a:latin typeface="Calibri" pitchFamily="34" charset="0"/>
          </a:endParaRPr>
        </a:p>
      </dgm:t>
    </dgm:pt>
    <dgm:pt modelId="{9EF97EF6-B874-427E-82EC-2D18CA34D0F9}" type="parTrans" cxnId="{76D53A36-C848-421F-B5F8-1FC534442052}">
      <dgm:prSet/>
      <dgm:spPr/>
      <dgm:t>
        <a:bodyPr/>
        <a:lstStyle/>
        <a:p>
          <a:endParaRPr lang="cs-CZ"/>
        </a:p>
      </dgm:t>
    </dgm:pt>
    <dgm:pt modelId="{DAAAE38B-7D76-4373-BFD2-B474BD5C06DD}" type="sibTrans" cxnId="{76D53A36-C848-421F-B5F8-1FC534442052}">
      <dgm:prSet/>
      <dgm:spPr/>
      <dgm:t>
        <a:bodyPr/>
        <a:lstStyle/>
        <a:p>
          <a:endParaRPr lang="cs-CZ"/>
        </a:p>
      </dgm:t>
    </dgm:pt>
    <dgm:pt modelId="{45ADC0F5-6309-4B53-BFCB-448B2BE234A1}">
      <dgm:prSet custT="1"/>
      <dgm:spPr/>
      <dgm:t>
        <a:bodyPr/>
        <a:lstStyle/>
        <a:p>
          <a:r>
            <a:rPr lang="cs-CZ" sz="2400" dirty="0" smtClean="0">
              <a:latin typeface="Calibri" pitchFamily="34" charset="0"/>
            </a:rPr>
            <a:t>c) impresionismus</a:t>
          </a:r>
          <a:endParaRPr lang="cs-CZ" sz="2400" dirty="0">
            <a:latin typeface="Calibri" pitchFamily="34" charset="0"/>
          </a:endParaRPr>
        </a:p>
      </dgm:t>
    </dgm:pt>
    <dgm:pt modelId="{B3FC343E-5F33-4218-A363-F7279B08D8EE}" type="parTrans" cxnId="{973C9F15-4413-40DF-8F24-72D7763A858D}">
      <dgm:prSet/>
      <dgm:spPr/>
      <dgm:t>
        <a:bodyPr/>
        <a:lstStyle/>
        <a:p>
          <a:endParaRPr lang="cs-CZ"/>
        </a:p>
      </dgm:t>
    </dgm:pt>
    <dgm:pt modelId="{2FB42199-267E-4683-8373-74AF6BDBF682}" type="sibTrans" cxnId="{973C9F15-4413-40DF-8F24-72D7763A858D}">
      <dgm:prSet/>
      <dgm:spPr/>
      <dgm:t>
        <a:bodyPr/>
        <a:lstStyle/>
        <a:p>
          <a:endParaRPr lang="cs-CZ"/>
        </a:p>
      </dgm:t>
    </dgm:pt>
    <dgm:pt modelId="{B2244FDF-26EF-45B9-8349-3EEE7303D3D6}" type="pres">
      <dgm:prSet presAssocID="{78F76088-79D9-4CA6-9B62-5CE45AD1BC65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D1C5F8E-B237-43E7-A1C8-10F16B019D72}" type="pres">
      <dgm:prSet presAssocID="{E2D92CBE-3EB5-47B1-97EE-394FA61C522D}" presName="linNode" presStyleCnt="0"/>
      <dgm:spPr/>
    </dgm:pt>
    <dgm:pt modelId="{8FC98C5B-7EE2-4753-94A6-9A538A76122D}" type="pres">
      <dgm:prSet presAssocID="{E2D92CBE-3EB5-47B1-97EE-394FA61C522D}" presName="parentText" presStyleLbl="node1" presStyleIdx="0" presStyleCnt="4" custScaleY="82356" custLinFactNeighborY="-208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D706B7C-836F-4608-A306-EDF0EDB669BE}" type="pres">
      <dgm:prSet presAssocID="{E2D92CBE-3EB5-47B1-97EE-394FA61C522D}" presName="descendantText" presStyleLbl="alignAccFollow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7DC3C18-0BAF-47B9-9D47-CA4AB3B347D3}" type="pres">
      <dgm:prSet presAssocID="{1D8A3544-F831-4C83-A7F6-4C6D6A8024D7}" presName="sp" presStyleCnt="0"/>
      <dgm:spPr/>
    </dgm:pt>
    <dgm:pt modelId="{41624BF4-622C-423F-8570-3D7DC37B1908}" type="pres">
      <dgm:prSet presAssocID="{463F0B35-A157-450E-BAD8-280262C27269}" presName="linNode" presStyleCnt="0"/>
      <dgm:spPr/>
    </dgm:pt>
    <dgm:pt modelId="{A2B2159F-E17D-4111-A909-46BD98F0AC0B}" type="pres">
      <dgm:prSet presAssocID="{463F0B35-A157-450E-BAD8-280262C27269}" presName="parentText" presStyleLbl="node1" presStyleIdx="1" presStyleCnt="4" custScaleY="7696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54103C0-CC2E-4439-982B-89C24061EF04}" type="pres">
      <dgm:prSet presAssocID="{463F0B35-A157-450E-BAD8-280262C27269}" presName="descendantText" presStyleLbl="alignAccFollow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96B88B5-9A5F-4404-93E3-A9C22210B82A}" type="pres">
      <dgm:prSet presAssocID="{47BB509D-0C48-4F53-98CC-0D8DD36E5C96}" presName="sp" presStyleCnt="0"/>
      <dgm:spPr/>
    </dgm:pt>
    <dgm:pt modelId="{6701CA9D-7A44-4563-B839-D49F66F19223}" type="pres">
      <dgm:prSet presAssocID="{5E0E1843-6C6B-4D92-A138-0E640E6FD522}" presName="linNode" presStyleCnt="0"/>
      <dgm:spPr/>
    </dgm:pt>
    <dgm:pt modelId="{A4EA5D4B-E270-4C46-8DE1-06CDFFFE9E1F}" type="pres">
      <dgm:prSet presAssocID="{5E0E1843-6C6B-4D92-A138-0E640E6FD522}" presName="parentText" presStyleLbl="node1" presStyleIdx="2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3B3137-20FE-47A6-828E-468AB16009CD}" type="pres">
      <dgm:prSet presAssocID="{5E0E1843-6C6B-4D92-A138-0E640E6FD522}" presName="descendantText" presStyleLbl="alignAccFollow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21FC390-9C59-4BDB-B826-1D469AA61B15}" type="pres">
      <dgm:prSet presAssocID="{DC18D8E0-E8F4-465A-833D-491980539172}" presName="sp" presStyleCnt="0"/>
      <dgm:spPr/>
    </dgm:pt>
    <dgm:pt modelId="{CA97A7EB-E263-48B7-BC95-807C3F914C52}" type="pres">
      <dgm:prSet presAssocID="{65C123AF-25E3-4408-8EF6-4BA01EABF737}" presName="linNode" presStyleCnt="0"/>
      <dgm:spPr/>
    </dgm:pt>
    <dgm:pt modelId="{93F80990-9AC0-428A-A52F-437F62F4C642}" type="pres">
      <dgm:prSet presAssocID="{65C123AF-25E3-4408-8EF6-4BA01EABF737}" presName="parentText" presStyleLbl="node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ECE21D9-3F38-4F96-B2BC-7E0059E952B4}" type="pres">
      <dgm:prSet presAssocID="{65C123AF-25E3-4408-8EF6-4BA01EABF737}" presName="descendantText" presStyleLbl="alignAccFollow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942A485-82A1-4F56-8982-1E9DA4D7903D}" srcId="{65C123AF-25E3-4408-8EF6-4BA01EABF737}" destId="{1100E86E-BB94-405B-9FD5-3E5A9BA5AC33}" srcOrd="0" destOrd="0" parTransId="{E68978A3-F51C-4D50-8C72-C0EEBC3E8917}" sibTransId="{2D25F9CB-8757-49FB-98EB-BDE43F3CF47A}"/>
    <dgm:cxn modelId="{04A9928F-1196-43D6-94AB-DEBF30D770E3}" type="presOf" srcId="{79C1FB16-D853-4C6B-A6A4-313460E7373D}" destId="{F93B3137-20FE-47A6-828E-468AB16009CD}" srcOrd="0" destOrd="2" presId="urn:microsoft.com/office/officeart/2005/8/layout/vList5"/>
    <dgm:cxn modelId="{5818730D-28B2-49AB-9B5D-3E1CBB3E6D00}" srcId="{E2D92CBE-3EB5-47B1-97EE-394FA61C522D}" destId="{596DC1A4-3543-4695-81ED-A537FBEE0F4C}" srcOrd="2" destOrd="0" parTransId="{DC3C9807-255A-4FBE-B083-FCC6AACA2E00}" sibTransId="{AC002B1B-5433-46D4-9ECB-32EFF3D78905}"/>
    <dgm:cxn modelId="{1FEC1B25-B218-45E1-A683-E9884E376DEA}" type="presOf" srcId="{65C123AF-25E3-4408-8EF6-4BA01EABF737}" destId="{93F80990-9AC0-428A-A52F-437F62F4C642}" srcOrd="0" destOrd="0" presId="urn:microsoft.com/office/officeart/2005/8/layout/vList5"/>
    <dgm:cxn modelId="{5F8B4803-2DB2-4ADC-9CED-97A7C5582D0B}" type="presOf" srcId="{191FC3DE-BC66-4E5F-9312-2A21BE038D72}" destId="{F93B3137-20FE-47A6-828E-468AB16009CD}" srcOrd="0" destOrd="1" presId="urn:microsoft.com/office/officeart/2005/8/layout/vList5"/>
    <dgm:cxn modelId="{2C38466B-B29E-49B9-8035-9DC779FA96A4}" srcId="{5E0E1843-6C6B-4D92-A138-0E640E6FD522}" destId="{191FC3DE-BC66-4E5F-9312-2A21BE038D72}" srcOrd="1" destOrd="0" parTransId="{1C2EA151-D608-4D62-BEDF-B47A1E3DC25E}" sibTransId="{23B0109D-B629-4366-AA84-88D6C74F363E}"/>
    <dgm:cxn modelId="{498668C2-EB9B-4203-91B6-1D4820328E40}" srcId="{78F76088-79D9-4CA6-9B62-5CE45AD1BC65}" destId="{E2D92CBE-3EB5-47B1-97EE-394FA61C522D}" srcOrd="0" destOrd="0" parTransId="{A1880183-AF52-4024-9002-BDB196162B2E}" sibTransId="{1D8A3544-F831-4C83-A7F6-4C6D6A8024D7}"/>
    <dgm:cxn modelId="{11960A71-FB96-483C-8D35-822A11AF7062}" type="presOf" srcId="{463F0B35-A157-450E-BAD8-280262C27269}" destId="{A2B2159F-E17D-4111-A909-46BD98F0AC0B}" srcOrd="0" destOrd="0" presId="urn:microsoft.com/office/officeart/2005/8/layout/vList5"/>
    <dgm:cxn modelId="{9C566083-6728-4125-8A30-5A77F80EB0BD}" type="presOf" srcId="{52D632CE-E8E3-4B72-B38E-2ADBEB4F616F}" destId="{7ECE21D9-3F38-4F96-B2BC-7E0059E952B4}" srcOrd="0" destOrd="1" presId="urn:microsoft.com/office/officeart/2005/8/layout/vList5"/>
    <dgm:cxn modelId="{E46D264B-52B1-452A-B9E7-B4C84EE79363}" type="presOf" srcId="{E2D92CBE-3EB5-47B1-97EE-394FA61C522D}" destId="{8FC98C5B-7EE2-4753-94A6-9A538A76122D}" srcOrd="0" destOrd="0" presId="urn:microsoft.com/office/officeart/2005/8/layout/vList5"/>
    <dgm:cxn modelId="{552995CF-9B48-4151-8B1C-0D91FC808934}" type="presOf" srcId="{418F8830-140B-467A-A103-BFC626770E41}" destId="{554103C0-CC2E-4439-982B-89C24061EF04}" srcOrd="0" destOrd="1" presId="urn:microsoft.com/office/officeart/2005/8/layout/vList5"/>
    <dgm:cxn modelId="{56F082F8-D4DF-41CB-83BD-7C2A96E7633C}" type="presOf" srcId="{45ADC0F5-6309-4B53-BFCB-448B2BE234A1}" destId="{554103C0-CC2E-4439-982B-89C24061EF04}" srcOrd="0" destOrd="2" presId="urn:microsoft.com/office/officeart/2005/8/layout/vList5"/>
    <dgm:cxn modelId="{3FA0662D-31D0-4D72-8F99-935F495F5F11}" type="presOf" srcId="{D7808149-3800-47D1-A4DD-54BA4DD43728}" destId="{CD706B7C-836F-4608-A306-EDF0EDB669BE}" srcOrd="0" destOrd="0" presId="urn:microsoft.com/office/officeart/2005/8/layout/vList5"/>
    <dgm:cxn modelId="{12D4C268-BD68-4A3B-BFD6-854AD87B6CF4}" srcId="{5E0E1843-6C6B-4D92-A138-0E640E6FD522}" destId="{79C1FB16-D853-4C6B-A6A4-313460E7373D}" srcOrd="2" destOrd="0" parTransId="{3DAAAF9A-C5EE-4221-A5FC-F21695C13185}" sibTransId="{DC7D7129-AFFD-4D9B-A11B-A961C0FAF152}"/>
    <dgm:cxn modelId="{7EBB19CE-2135-4CFA-ACFF-719B732B7C4B}" srcId="{78F76088-79D9-4CA6-9B62-5CE45AD1BC65}" destId="{5E0E1843-6C6B-4D92-A138-0E640E6FD522}" srcOrd="2" destOrd="0" parTransId="{737A2C34-586A-4853-A715-EF91E55CBEBE}" sibTransId="{DC18D8E0-E8F4-465A-833D-491980539172}"/>
    <dgm:cxn modelId="{39CE960F-5D8B-401C-B776-59B0FDF60B20}" srcId="{463F0B35-A157-450E-BAD8-280262C27269}" destId="{F0825A5C-3157-44E6-B4B7-B3C9FAC7BF7D}" srcOrd="0" destOrd="0" parTransId="{DAE0705C-E270-4B2E-9420-8AAB8B1B10A0}" sibTransId="{7206BAEC-D90A-4345-ADB7-EBAE6E3F6849}"/>
    <dgm:cxn modelId="{16B32CB2-99F4-4E85-B4D8-17B47A8E27E8}" type="presOf" srcId="{1100E86E-BB94-405B-9FD5-3E5A9BA5AC33}" destId="{7ECE21D9-3F38-4F96-B2BC-7E0059E952B4}" srcOrd="0" destOrd="0" presId="urn:microsoft.com/office/officeart/2005/8/layout/vList5"/>
    <dgm:cxn modelId="{74E0371C-3F77-4304-8645-B01EEE1532D4}" type="presOf" srcId="{5E0E1843-6C6B-4D92-A138-0E640E6FD522}" destId="{A4EA5D4B-E270-4C46-8DE1-06CDFFFE9E1F}" srcOrd="0" destOrd="0" presId="urn:microsoft.com/office/officeart/2005/8/layout/vList5"/>
    <dgm:cxn modelId="{07A6997F-B33E-4A89-A1F3-335C5B971A1B}" srcId="{5E0E1843-6C6B-4D92-A138-0E640E6FD522}" destId="{8481BA73-8B30-4EC3-AFA2-57912D856129}" srcOrd="0" destOrd="0" parTransId="{1F6E05AD-18AD-4994-AF33-7ECB1D76735C}" sibTransId="{AF0665CF-7633-45F9-B112-2994832152F5}"/>
    <dgm:cxn modelId="{2FB85043-DC00-456F-B7FF-143EA7E54EA0}" type="presOf" srcId="{596DC1A4-3543-4695-81ED-A537FBEE0F4C}" destId="{CD706B7C-836F-4608-A306-EDF0EDB669BE}" srcOrd="0" destOrd="2" presId="urn:microsoft.com/office/officeart/2005/8/layout/vList5"/>
    <dgm:cxn modelId="{8D297301-A4C7-4150-912F-7C09673A1AEB}" srcId="{78F76088-79D9-4CA6-9B62-5CE45AD1BC65}" destId="{65C123AF-25E3-4408-8EF6-4BA01EABF737}" srcOrd="3" destOrd="0" parTransId="{9835843D-7E31-43DD-8825-226EABE39356}" sibTransId="{5F54786F-9F64-41B8-ADDB-C4B5DAACF41F}"/>
    <dgm:cxn modelId="{973C9F15-4413-40DF-8F24-72D7763A858D}" srcId="{463F0B35-A157-450E-BAD8-280262C27269}" destId="{45ADC0F5-6309-4B53-BFCB-448B2BE234A1}" srcOrd="2" destOrd="0" parTransId="{B3FC343E-5F33-4218-A363-F7279B08D8EE}" sibTransId="{2FB42199-267E-4683-8373-74AF6BDBF682}"/>
    <dgm:cxn modelId="{74FCEA3B-9F1A-4C81-8BFF-87801F1FDCB9}" srcId="{E2D92CBE-3EB5-47B1-97EE-394FA61C522D}" destId="{D7808149-3800-47D1-A4DD-54BA4DD43728}" srcOrd="0" destOrd="0" parTransId="{F70BA5CD-8B16-431B-81BE-15BB827C5852}" sibTransId="{6B34FF1C-B43E-4E3C-8D7C-A1AFBA899F24}"/>
    <dgm:cxn modelId="{76D53A36-C848-421F-B5F8-1FC534442052}" srcId="{463F0B35-A157-450E-BAD8-280262C27269}" destId="{418F8830-140B-467A-A103-BFC626770E41}" srcOrd="1" destOrd="0" parTransId="{9EF97EF6-B874-427E-82EC-2D18CA34D0F9}" sibTransId="{DAAAE38B-7D76-4373-BFD2-B474BD5C06DD}"/>
    <dgm:cxn modelId="{95FA504A-D151-494E-8791-3235B384B5F3}" type="presOf" srcId="{6AB38DBB-BB64-4F92-9C12-44632ED8D7A8}" destId="{7ECE21D9-3F38-4F96-B2BC-7E0059E952B4}" srcOrd="0" destOrd="2" presId="urn:microsoft.com/office/officeart/2005/8/layout/vList5"/>
    <dgm:cxn modelId="{FCB66206-ED9F-4813-BB8D-244EA485B51B}" type="presOf" srcId="{1C5165EA-48F8-4E72-8D6C-667EEAC5F8A1}" destId="{CD706B7C-836F-4608-A306-EDF0EDB669BE}" srcOrd="0" destOrd="1" presId="urn:microsoft.com/office/officeart/2005/8/layout/vList5"/>
    <dgm:cxn modelId="{246797E7-0B1F-47EF-BEEB-C1E4AB834360}" srcId="{78F76088-79D9-4CA6-9B62-5CE45AD1BC65}" destId="{463F0B35-A157-450E-BAD8-280262C27269}" srcOrd="1" destOrd="0" parTransId="{589BCA90-1BBB-4789-920B-B0B5BE373495}" sibTransId="{47BB509D-0C48-4F53-98CC-0D8DD36E5C96}"/>
    <dgm:cxn modelId="{B950799C-4974-4199-ACF0-29623B45293F}" type="presOf" srcId="{F0825A5C-3157-44E6-B4B7-B3C9FAC7BF7D}" destId="{554103C0-CC2E-4439-982B-89C24061EF04}" srcOrd="0" destOrd="0" presId="urn:microsoft.com/office/officeart/2005/8/layout/vList5"/>
    <dgm:cxn modelId="{34C70B40-47C1-4901-8A3E-54DBEF2A32F7}" srcId="{65C123AF-25E3-4408-8EF6-4BA01EABF737}" destId="{52D632CE-E8E3-4B72-B38E-2ADBEB4F616F}" srcOrd="1" destOrd="0" parTransId="{C5688691-AEDE-4E1F-ACF2-74520B716225}" sibTransId="{A57BF470-18DF-410D-9E2B-FD9CE8ECF6B9}"/>
    <dgm:cxn modelId="{C56DF8EB-6010-4BCA-AFDD-2ADC7CAD4053}" type="presOf" srcId="{78F76088-79D9-4CA6-9B62-5CE45AD1BC65}" destId="{B2244FDF-26EF-45B9-8349-3EEE7303D3D6}" srcOrd="0" destOrd="0" presId="urn:microsoft.com/office/officeart/2005/8/layout/vList5"/>
    <dgm:cxn modelId="{FF31675B-232F-4FC9-92CF-084A5D4DB2C5}" type="presOf" srcId="{8481BA73-8B30-4EC3-AFA2-57912D856129}" destId="{F93B3137-20FE-47A6-828E-468AB16009CD}" srcOrd="0" destOrd="0" presId="urn:microsoft.com/office/officeart/2005/8/layout/vList5"/>
    <dgm:cxn modelId="{9F43C2D7-BD91-4A6C-9383-51051BA13815}" srcId="{E2D92CBE-3EB5-47B1-97EE-394FA61C522D}" destId="{1C5165EA-48F8-4E72-8D6C-667EEAC5F8A1}" srcOrd="1" destOrd="0" parTransId="{3D50E27F-1775-48FD-AEB9-14421942378A}" sibTransId="{FC75D5A7-1BA7-4A79-9A4F-2D6BF1C76858}"/>
    <dgm:cxn modelId="{5C8B281C-EBA9-466F-AC03-E0BD8B750F0C}" srcId="{65C123AF-25E3-4408-8EF6-4BA01EABF737}" destId="{6AB38DBB-BB64-4F92-9C12-44632ED8D7A8}" srcOrd="2" destOrd="0" parTransId="{CFF5AA67-F64E-4D5C-9DA8-50159F72F4FC}" sibTransId="{53B4D8CE-6677-4C72-95C1-CD0DCBC99A8D}"/>
    <dgm:cxn modelId="{2B0F2E73-06F6-4C32-9F6A-970856E34840}" type="presParOf" srcId="{B2244FDF-26EF-45B9-8349-3EEE7303D3D6}" destId="{FD1C5F8E-B237-43E7-A1C8-10F16B019D72}" srcOrd="0" destOrd="0" presId="urn:microsoft.com/office/officeart/2005/8/layout/vList5"/>
    <dgm:cxn modelId="{26ED6338-D73C-46AA-BE96-0678FA0C7925}" type="presParOf" srcId="{FD1C5F8E-B237-43E7-A1C8-10F16B019D72}" destId="{8FC98C5B-7EE2-4753-94A6-9A538A76122D}" srcOrd="0" destOrd="0" presId="urn:microsoft.com/office/officeart/2005/8/layout/vList5"/>
    <dgm:cxn modelId="{A7051BAA-3FC2-4DAA-BCA6-EC91040CF9F9}" type="presParOf" srcId="{FD1C5F8E-B237-43E7-A1C8-10F16B019D72}" destId="{CD706B7C-836F-4608-A306-EDF0EDB669BE}" srcOrd="1" destOrd="0" presId="urn:microsoft.com/office/officeart/2005/8/layout/vList5"/>
    <dgm:cxn modelId="{1D664495-368B-42F5-9BB8-8DCA5F7B17B1}" type="presParOf" srcId="{B2244FDF-26EF-45B9-8349-3EEE7303D3D6}" destId="{A7DC3C18-0BAF-47B9-9D47-CA4AB3B347D3}" srcOrd="1" destOrd="0" presId="urn:microsoft.com/office/officeart/2005/8/layout/vList5"/>
    <dgm:cxn modelId="{0D3F81F6-49F0-4EF9-88B5-99D7EA7CA558}" type="presParOf" srcId="{B2244FDF-26EF-45B9-8349-3EEE7303D3D6}" destId="{41624BF4-622C-423F-8570-3D7DC37B1908}" srcOrd="2" destOrd="0" presId="urn:microsoft.com/office/officeart/2005/8/layout/vList5"/>
    <dgm:cxn modelId="{C49AE5F6-E323-4102-8235-4FC6E5E0F0DC}" type="presParOf" srcId="{41624BF4-622C-423F-8570-3D7DC37B1908}" destId="{A2B2159F-E17D-4111-A909-46BD98F0AC0B}" srcOrd="0" destOrd="0" presId="urn:microsoft.com/office/officeart/2005/8/layout/vList5"/>
    <dgm:cxn modelId="{7B70C646-5748-400D-8AE4-5F81B1F51B38}" type="presParOf" srcId="{41624BF4-622C-423F-8570-3D7DC37B1908}" destId="{554103C0-CC2E-4439-982B-89C24061EF04}" srcOrd="1" destOrd="0" presId="urn:microsoft.com/office/officeart/2005/8/layout/vList5"/>
    <dgm:cxn modelId="{0F4A388F-370E-47C0-8566-0AA54AADEA1C}" type="presParOf" srcId="{B2244FDF-26EF-45B9-8349-3EEE7303D3D6}" destId="{D96B88B5-9A5F-4404-93E3-A9C22210B82A}" srcOrd="3" destOrd="0" presId="urn:microsoft.com/office/officeart/2005/8/layout/vList5"/>
    <dgm:cxn modelId="{C27BD8C1-28CF-4D0A-8A0B-0A7C99E7530F}" type="presParOf" srcId="{B2244FDF-26EF-45B9-8349-3EEE7303D3D6}" destId="{6701CA9D-7A44-4563-B839-D49F66F19223}" srcOrd="4" destOrd="0" presId="urn:microsoft.com/office/officeart/2005/8/layout/vList5"/>
    <dgm:cxn modelId="{E9C64CA5-FA45-4E1E-95F7-BC1F535D9A36}" type="presParOf" srcId="{6701CA9D-7A44-4563-B839-D49F66F19223}" destId="{A4EA5D4B-E270-4C46-8DE1-06CDFFFE9E1F}" srcOrd="0" destOrd="0" presId="urn:microsoft.com/office/officeart/2005/8/layout/vList5"/>
    <dgm:cxn modelId="{E9304704-D089-41F2-BD83-60531055C225}" type="presParOf" srcId="{6701CA9D-7A44-4563-B839-D49F66F19223}" destId="{F93B3137-20FE-47A6-828E-468AB16009CD}" srcOrd="1" destOrd="0" presId="urn:microsoft.com/office/officeart/2005/8/layout/vList5"/>
    <dgm:cxn modelId="{D49089A4-A9FB-4833-ADEB-E8B31D363551}" type="presParOf" srcId="{B2244FDF-26EF-45B9-8349-3EEE7303D3D6}" destId="{921FC390-9C59-4BDB-B826-1D469AA61B15}" srcOrd="5" destOrd="0" presId="urn:microsoft.com/office/officeart/2005/8/layout/vList5"/>
    <dgm:cxn modelId="{86CD7545-C947-40C8-B6B8-EDCE8862A192}" type="presParOf" srcId="{B2244FDF-26EF-45B9-8349-3EEE7303D3D6}" destId="{CA97A7EB-E263-48B7-BC95-807C3F914C52}" srcOrd="6" destOrd="0" presId="urn:microsoft.com/office/officeart/2005/8/layout/vList5"/>
    <dgm:cxn modelId="{B1A52AE7-A24D-42C8-AB84-50589DB8D537}" type="presParOf" srcId="{CA97A7EB-E263-48B7-BC95-807C3F914C52}" destId="{93F80990-9AC0-428A-A52F-437F62F4C642}" srcOrd="0" destOrd="0" presId="urn:microsoft.com/office/officeart/2005/8/layout/vList5"/>
    <dgm:cxn modelId="{DD1F2E88-7FDF-49F7-B04E-0C67AB2F9AD4}" type="presParOf" srcId="{CA97A7EB-E263-48B7-BC95-807C3F914C52}" destId="{7ECE21D9-3F38-4F96-B2BC-7E0059E952B4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FED3BC4E-74AE-4012-B43E-A69922D829B7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A8DBEA0-8C38-4166-BF26-4DEF54E52325}">
      <dgm:prSet phldrT="[Text]" custT="1"/>
      <dgm:spPr/>
      <dgm:t>
        <a:bodyPr/>
        <a:lstStyle/>
        <a:p>
          <a:r>
            <a:rPr lang="cs-CZ" sz="2400" dirty="0" smtClean="0">
              <a:solidFill>
                <a:schemeClr val="tx1"/>
              </a:solidFill>
              <a:latin typeface="Calibri" pitchFamily="34" charset="0"/>
            </a:rPr>
            <a:t>5. </a:t>
          </a:r>
        </a:p>
        <a:p>
          <a:r>
            <a:rPr lang="cs-CZ" sz="2400" dirty="0" smtClean="0">
              <a:solidFill>
                <a:schemeClr val="tx1"/>
              </a:solidFill>
              <a:latin typeface="Calibri" pitchFamily="34" charset="0"/>
            </a:rPr>
            <a:t>Hudba</a:t>
          </a:r>
        </a:p>
        <a:p>
          <a:r>
            <a:rPr lang="cs-CZ" sz="2400" dirty="0" smtClean="0">
              <a:solidFill>
                <a:schemeClr val="tx1"/>
              </a:solidFill>
              <a:latin typeface="Calibri" pitchFamily="34" charset="0"/>
            </a:rPr>
            <a:t> BOHUSLAVA MARTINŮ prošla inspiračními vlivy</a:t>
          </a:r>
          <a:endParaRPr lang="cs-CZ" sz="2400" dirty="0">
            <a:solidFill>
              <a:schemeClr val="tx1"/>
            </a:solidFill>
            <a:latin typeface="Calibri" pitchFamily="34" charset="0"/>
          </a:endParaRPr>
        </a:p>
      </dgm:t>
    </dgm:pt>
    <dgm:pt modelId="{9519697A-7E25-4416-93F1-58E9791AA1C1}" type="parTrans" cxnId="{66A79723-1E8B-4B57-85AE-45D57D8FA4F7}">
      <dgm:prSet/>
      <dgm:spPr/>
      <dgm:t>
        <a:bodyPr/>
        <a:lstStyle/>
        <a:p>
          <a:endParaRPr lang="cs-CZ"/>
        </a:p>
      </dgm:t>
    </dgm:pt>
    <dgm:pt modelId="{8596113E-EEE4-477B-808E-7C8259794532}" type="sibTrans" cxnId="{66A79723-1E8B-4B57-85AE-45D57D8FA4F7}">
      <dgm:prSet/>
      <dgm:spPr/>
      <dgm:t>
        <a:bodyPr/>
        <a:lstStyle/>
        <a:p>
          <a:endParaRPr lang="cs-CZ"/>
        </a:p>
      </dgm:t>
    </dgm:pt>
    <dgm:pt modelId="{5F4511DE-C074-42B3-9AD8-CE8A35D45373}">
      <dgm:prSet phldrT="[Text]" custT="1"/>
      <dgm:spPr/>
      <dgm:t>
        <a:bodyPr/>
        <a:lstStyle/>
        <a:p>
          <a:r>
            <a:rPr lang="cs-CZ" sz="2400" dirty="0" smtClean="0">
              <a:latin typeface="Calibri" pitchFamily="34" charset="0"/>
            </a:rPr>
            <a:t>a) klasické hudby, folklóru, jazzu</a:t>
          </a:r>
          <a:endParaRPr lang="cs-CZ" sz="2400" dirty="0">
            <a:latin typeface="Calibri" pitchFamily="34" charset="0"/>
          </a:endParaRPr>
        </a:p>
      </dgm:t>
    </dgm:pt>
    <dgm:pt modelId="{3C0BE9A2-6BF3-4E41-BDB7-B8F51DD13F07}" type="parTrans" cxnId="{7564F79A-15EE-4CA0-B209-F4C78757D3FC}">
      <dgm:prSet/>
      <dgm:spPr/>
      <dgm:t>
        <a:bodyPr/>
        <a:lstStyle/>
        <a:p>
          <a:endParaRPr lang="cs-CZ"/>
        </a:p>
      </dgm:t>
    </dgm:pt>
    <dgm:pt modelId="{0EE0689A-E94C-43E3-9ABC-9FE60453F06B}" type="sibTrans" cxnId="{7564F79A-15EE-4CA0-B209-F4C78757D3FC}">
      <dgm:prSet/>
      <dgm:spPr/>
      <dgm:t>
        <a:bodyPr/>
        <a:lstStyle/>
        <a:p>
          <a:endParaRPr lang="cs-CZ"/>
        </a:p>
      </dgm:t>
    </dgm:pt>
    <dgm:pt modelId="{AD9B18AF-8AB0-4BC7-BBF4-BBAC3F26EA03}">
      <dgm:prSet phldrT="[Text]" custT="1"/>
      <dgm:spPr/>
      <dgm:t>
        <a:bodyPr/>
        <a:lstStyle/>
        <a:p>
          <a:r>
            <a:rPr lang="cs-CZ" sz="2400" dirty="0" smtClean="0">
              <a:solidFill>
                <a:schemeClr val="tx1"/>
              </a:solidFill>
              <a:latin typeface="Calibri" pitchFamily="34" charset="0"/>
            </a:rPr>
            <a:t>6. </a:t>
          </a:r>
        </a:p>
        <a:p>
          <a:r>
            <a:rPr lang="cs-CZ" sz="2400" dirty="0" smtClean="0">
              <a:solidFill>
                <a:schemeClr val="tx1"/>
              </a:solidFill>
              <a:latin typeface="Calibri" pitchFamily="34" charset="0"/>
            </a:rPr>
            <a:t>Hudební řeč </a:t>
          </a:r>
        </a:p>
        <a:p>
          <a:r>
            <a:rPr lang="cs-CZ" sz="2400" dirty="0" smtClean="0">
              <a:solidFill>
                <a:schemeClr val="tx1"/>
              </a:solidFill>
              <a:latin typeface="Calibri" pitchFamily="34" charset="0"/>
            </a:rPr>
            <a:t>LEOŠE JANÁČKA </a:t>
          </a:r>
        </a:p>
        <a:p>
          <a:r>
            <a:rPr lang="cs-CZ" sz="2400" dirty="0" smtClean="0">
              <a:solidFill>
                <a:schemeClr val="tx1"/>
              </a:solidFill>
              <a:latin typeface="Calibri" pitchFamily="34" charset="0"/>
            </a:rPr>
            <a:t>byla inspirována zejména</a:t>
          </a:r>
          <a:endParaRPr lang="cs-CZ" sz="2400" dirty="0">
            <a:solidFill>
              <a:schemeClr val="tx1"/>
            </a:solidFill>
            <a:latin typeface="Calibri" pitchFamily="34" charset="0"/>
          </a:endParaRPr>
        </a:p>
      </dgm:t>
    </dgm:pt>
    <dgm:pt modelId="{DC738C81-91A1-488C-802F-2BE4A9E01F7A}" type="parTrans" cxnId="{672F5881-DF59-4F36-8995-F389A344CDE2}">
      <dgm:prSet/>
      <dgm:spPr/>
      <dgm:t>
        <a:bodyPr/>
        <a:lstStyle/>
        <a:p>
          <a:endParaRPr lang="cs-CZ"/>
        </a:p>
      </dgm:t>
    </dgm:pt>
    <dgm:pt modelId="{3352D351-FDFE-4FE0-8A4E-D68AAAA97769}" type="sibTrans" cxnId="{672F5881-DF59-4F36-8995-F389A344CDE2}">
      <dgm:prSet/>
      <dgm:spPr/>
      <dgm:t>
        <a:bodyPr/>
        <a:lstStyle/>
        <a:p>
          <a:endParaRPr lang="cs-CZ"/>
        </a:p>
      </dgm:t>
    </dgm:pt>
    <dgm:pt modelId="{429E8644-C9E6-4887-ABAA-95ECEDB66671}">
      <dgm:prSet phldrT="[Text]" custT="1"/>
      <dgm:spPr/>
      <dgm:t>
        <a:bodyPr/>
        <a:lstStyle/>
        <a:p>
          <a:r>
            <a:rPr lang="cs-CZ" sz="2400" dirty="0" smtClean="0">
              <a:latin typeface="Calibri" pitchFamily="34" charset="0"/>
            </a:rPr>
            <a:t>a) technickou civilizací počátku 20. století</a:t>
          </a:r>
          <a:endParaRPr lang="cs-CZ" sz="2400" dirty="0">
            <a:latin typeface="Calibri" pitchFamily="34" charset="0"/>
          </a:endParaRPr>
        </a:p>
      </dgm:t>
    </dgm:pt>
    <dgm:pt modelId="{A9199A53-FE3B-4301-A080-95A0A36065B4}" type="parTrans" cxnId="{9EED4D9C-A483-485A-B856-47E40911BC84}">
      <dgm:prSet/>
      <dgm:spPr/>
      <dgm:t>
        <a:bodyPr/>
        <a:lstStyle/>
        <a:p>
          <a:endParaRPr lang="cs-CZ"/>
        </a:p>
      </dgm:t>
    </dgm:pt>
    <dgm:pt modelId="{F9419268-32AC-413B-A5AC-47117D176E6D}" type="sibTrans" cxnId="{9EED4D9C-A483-485A-B856-47E40911BC84}">
      <dgm:prSet/>
      <dgm:spPr/>
      <dgm:t>
        <a:bodyPr/>
        <a:lstStyle/>
        <a:p>
          <a:endParaRPr lang="cs-CZ"/>
        </a:p>
      </dgm:t>
    </dgm:pt>
    <dgm:pt modelId="{1B27F630-16D5-45A3-972C-84E8BB086B74}">
      <dgm:prSet phldrT="[Text]" custT="1"/>
      <dgm:spPr/>
      <dgm:t>
        <a:bodyPr/>
        <a:lstStyle/>
        <a:p>
          <a:r>
            <a:rPr lang="cs-CZ" sz="2400" dirty="0" smtClean="0">
              <a:solidFill>
                <a:schemeClr val="tx1"/>
              </a:solidFill>
              <a:latin typeface="Calibri" pitchFamily="34" charset="0"/>
            </a:rPr>
            <a:t>7. </a:t>
          </a:r>
        </a:p>
        <a:p>
          <a:r>
            <a:rPr lang="cs-CZ" sz="2400" dirty="0" smtClean="0">
              <a:solidFill>
                <a:schemeClr val="tx1"/>
              </a:solidFill>
              <a:latin typeface="Calibri" pitchFamily="34" charset="0"/>
            </a:rPr>
            <a:t>Tzv. NÁPĚVKY byly</a:t>
          </a:r>
          <a:endParaRPr lang="cs-CZ" sz="2400" dirty="0">
            <a:solidFill>
              <a:schemeClr val="tx1"/>
            </a:solidFill>
            <a:latin typeface="Calibri" pitchFamily="34" charset="0"/>
          </a:endParaRPr>
        </a:p>
      </dgm:t>
    </dgm:pt>
    <dgm:pt modelId="{B822F6EF-3794-4391-A615-EE08E7405BE8}" type="parTrans" cxnId="{33176DF1-998F-45A8-B306-451510ABD18C}">
      <dgm:prSet/>
      <dgm:spPr/>
      <dgm:t>
        <a:bodyPr/>
        <a:lstStyle/>
        <a:p>
          <a:endParaRPr lang="cs-CZ"/>
        </a:p>
      </dgm:t>
    </dgm:pt>
    <dgm:pt modelId="{5D8C7686-1B44-40D5-9A2A-B4A2829A6BF0}" type="sibTrans" cxnId="{33176DF1-998F-45A8-B306-451510ABD18C}">
      <dgm:prSet/>
      <dgm:spPr/>
      <dgm:t>
        <a:bodyPr/>
        <a:lstStyle/>
        <a:p>
          <a:endParaRPr lang="cs-CZ"/>
        </a:p>
      </dgm:t>
    </dgm:pt>
    <dgm:pt modelId="{7ACC72EE-8D61-49E2-93E0-1F3378119E56}">
      <dgm:prSet phldrT="[Text]" custT="1"/>
      <dgm:spPr/>
      <dgm:t>
        <a:bodyPr/>
        <a:lstStyle/>
        <a:p>
          <a:pPr>
            <a:lnSpc>
              <a:spcPct val="100000"/>
            </a:lnSpc>
          </a:pPr>
          <a:r>
            <a:rPr lang="cs-CZ" sz="2400" dirty="0" smtClean="0">
              <a:latin typeface="Calibri" pitchFamily="34" charset="0"/>
            </a:rPr>
            <a:t>a) notované záznamy živého projevu lidí – jeden z hlavních inspiračních zdrojů Leoše Janáčka</a:t>
          </a:r>
          <a:endParaRPr lang="cs-CZ" sz="2400" dirty="0">
            <a:latin typeface="Calibri" pitchFamily="34" charset="0"/>
          </a:endParaRPr>
        </a:p>
      </dgm:t>
    </dgm:pt>
    <dgm:pt modelId="{3C720FDD-B62A-495A-80A5-A803C0741313}" type="parTrans" cxnId="{BF61AFBD-989D-469E-88C0-7467F7135E74}">
      <dgm:prSet/>
      <dgm:spPr/>
      <dgm:t>
        <a:bodyPr/>
        <a:lstStyle/>
        <a:p>
          <a:endParaRPr lang="cs-CZ"/>
        </a:p>
      </dgm:t>
    </dgm:pt>
    <dgm:pt modelId="{EEAE6BC8-2AC7-4F8B-B1A6-A28D1A2916FA}" type="sibTrans" cxnId="{BF61AFBD-989D-469E-88C0-7467F7135E74}">
      <dgm:prSet/>
      <dgm:spPr/>
      <dgm:t>
        <a:bodyPr/>
        <a:lstStyle/>
        <a:p>
          <a:endParaRPr lang="cs-CZ"/>
        </a:p>
      </dgm:t>
    </dgm:pt>
    <dgm:pt modelId="{C976F05A-C4A5-4D88-A34D-483082D3DCF5}">
      <dgm:prSet phldrT="[Text]" custT="1"/>
      <dgm:spPr/>
      <dgm:t>
        <a:bodyPr/>
        <a:lstStyle/>
        <a:p>
          <a:r>
            <a:rPr lang="cs-CZ" sz="2400" dirty="0" smtClean="0">
              <a:latin typeface="Calibri" pitchFamily="34" charset="0"/>
            </a:rPr>
            <a:t>b) dodekafonie a expresionismu</a:t>
          </a:r>
          <a:endParaRPr lang="cs-CZ" sz="2400" dirty="0">
            <a:latin typeface="Calibri" pitchFamily="34" charset="0"/>
          </a:endParaRPr>
        </a:p>
      </dgm:t>
    </dgm:pt>
    <dgm:pt modelId="{D99FD836-96FE-487C-84A7-C20256063A82}" type="parTrans" cxnId="{7EE642E4-2F9A-4F47-9A68-BB0E9F4FBD5E}">
      <dgm:prSet/>
      <dgm:spPr/>
      <dgm:t>
        <a:bodyPr/>
        <a:lstStyle/>
        <a:p>
          <a:endParaRPr lang="cs-CZ"/>
        </a:p>
      </dgm:t>
    </dgm:pt>
    <dgm:pt modelId="{E344F99C-22FA-4938-B9DC-307C70753963}" type="sibTrans" cxnId="{7EE642E4-2F9A-4F47-9A68-BB0E9F4FBD5E}">
      <dgm:prSet/>
      <dgm:spPr/>
      <dgm:t>
        <a:bodyPr/>
        <a:lstStyle/>
        <a:p>
          <a:endParaRPr lang="cs-CZ"/>
        </a:p>
      </dgm:t>
    </dgm:pt>
    <dgm:pt modelId="{8CBB9400-3432-48C8-A3F6-6D1E9844A4A4}">
      <dgm:prSet phldrT="[Text]" custT="1"/>
      <dgm:spPr/>
      <dgm:t>
        <a:bodyPr/>
        <a:lstStyle/>
        <a:p>
          <a:r>
            <a:rPr lang="cs-CZ" sz="2400" dirty="0" smtClean="0">
              <a:latin typeface="Calibri" pitchFamily="34" charset="0"/>
            </a:rPr>
            <a:t>c) romantismu a novoromantismu</a:t>
          </a:r>
          <a:endParaRPr lang="cs-CZ" sz="2400" dirty="0">
            <a:latin typeface="Calibri" pitchFamily="34" charset="0"/>
          </a:endParaRPr>
        </a:p>
      </dgm:t>
    </dgm:pt>
    <dgm:pt modelId="{87B07E52-1C97-44FE-82DC-19052605FF0B}" type="parTrans" cxnId="{61943EF6-0687-443F-95E1-6EF870D7AB0F}">
      <dgm:prSet/>
      <dgm:spPr/>
      <dgm:t>
        <a:bodyPr/>
        <a:lstStyle/>
        <a:p>
          <a:endParaRPr lang="cs-CZ"/>
        </a:p>
      </dgm:t>
    </dgm:pt>
    <dgm:pt modelId="{03088139-50A0-49B0-9684-B26E9E9F5247}" type="sibTrans" cxnId="{61943EF6-0687-443F-95E1-6EF870D7AB0F}">
      <dgm:prSet/>
      <dgm:spPr/>
      <dgm:t>
        <a:bodyPr/>
        <a:lstStyle/>
        <a:p>
          <a:endParaRPr lang="cs-CZ"/>
        </a:p>
      </dgm:t>
    </dgm:pt>
    <dgm:pt modelId="{D4BEC065-11E6-41DF-94CF-528906F277D0}">
      <dgm:prSet phldrT="[Text]" custT="1"/>
      <dgm:spPr/>
      <dgm:t>
        <a:bodyPr/>
        <a:lstStyle/>
        <a:p>
          <a:r>
            <a:rPr lang="cs-CZ" sz="2400" dirty="0" smtClean="0">
              <a:latin typeface="Calibri" pitchFamily="34" charset="0"/>
            </a:rPr>
            <a:t>b) tvorbou skladatelů druhé vídeňské školy</a:t>
          </a:r>
          <a:endParaRPr lang="cs-CZ" sz="2400" dirty="0">
            <a:latin typeface="Calibri" pitchFamily="34" charset="0"/>
          </a:endParaRPr>
        </a:p>
      </dgm:t>
    </dgm:pt>
    <dgm:pt modelId="{40CA64D9-8B90-4193-AD5B-06B9EA79658E}" type="parTrans" cxnId="{0B37EFA7-0B43-4687-ADE7-706842C656B2}">
      <dgm:prSet/>
      <dgm:spPr/>
      <dgm:t>
        <a:bodyPr/>
        <a:lstStyle/>
        <a:p>
          <a:endParaRPr lang="cs-CZ"/>
        </a:p>
      </dgm:t>
    </dgm:pt>
    <dgm:pt modelId="{6B914D64-40C2-4BA4-B057-5EDC91E76A8E}" type="sibTrans" cxnId="{0B37EFA7-0B43-4687-ADE7-706842C656B2}">
      <dgm:prSet/>
      <dgm:spPr/>
      <dgm:t>
        <a:bodyPr/>
        <a:lstStyle/>
        <a:p>
          <a:endParaRPr lang="cs-CZ"/>
        </a:p>
      </dgm:t>
    </dgm:pt>
    <dgm:pt modelId="{C519CE71-1F5D-4B8A-BB74-3E10AD5E71F8}">
      <dgm:prSet phldrT="[Text]" custT="1"/>
      <dgm:spPr/>
      <dgm:t>
        <a:bodyPr/>
        <a:lstStyle/>
        <a:p>
          <a:r>
            <a:rPr lang="cs-CZ" sz="2400" dirty="0" smtClean="0">
              <a:latin typeface="Calibri" pitchFamily="34" charset="0"/>
            </a:rPr>
            <a:t>c) moravským folklórem</a:t>
          </a:r>
          <a:endParaRPr lang="cs-CZ" sz="2400" dirty="0">
            <a:latin typeface="Calibri" pitchFamily="34" charset="0"/>
          </a:endParaRPr>
        </a:p>
      </dgm:t>
    </dgm:pt>
    <dgm:pt modelId="{1AC4A0B7-2391-42B0-BA5D-E0F132DC8890}" type="parTrans" cxnId="{D5EC0C35-9780-47B0-920C-84FD838FFEAC}">
      <dgm:prSet/>
      <dgm:spPr/>
      <dgm:t>
        <a:bodyPr/>
        <a:lstStyle/>
        <a:p>
          <a:endParaRPr lang="cs-CZ"/>
        </a:p>
      </dgm:t>
    </dgm:pt>
    <dgm:pt modelId="{ADA96808-CBA3-4BC7-B5B5-90761BA61FAC}" type="sibTrans" cxnId="{D5EC0C35-9780-47B0-920C-84FD838FFEAC}">
      <dgm:prSet/>
      <dgm:spPr/>
      <dgm:t>
        <a:bodyPr/>
        <a:lstStyle/>
        <a:p>
          <a:endParaRPr lang="cs-CZ"/>
        </a:p>
      </dgm:t>
    </dgm:pt>
    <dgm:pt modelId="{62AA814D-0CE0-4F90-B9E9-3E8DA7D37906}">
      <dgm:prSet phldrT="[Text]" custT="1"/>
      <dgm:spPr/>
      <dgm:t>
        <a:bodyPr/>
        <a:lstStyle/>
        <a:p>
          <a:pPr>
            <a:lnSpc>
              <a:spcPct val="150000"/>
            </a:lnSpc>
          </a:pPr>
          <a:r>
            <a:rPr lang="cs-CZ" sz="2400" dirty="0" smtClean="0">
              <a:latin typeface="Calibri" pitchFamily="34" charset="0"/>
            </a:rPr>
            <a:t>b) 12-tónové řady v </a:t>
          </a:r>
          <a:r>
            <a:rPr lang="cs-CZ" sz="2400" dirty="0" err="1" smtClean="0">
              <a:latin typeface="Calibri" pitchFamily="34" charset="0"/>
            </a:rPr>
            <a:t>Schönbergově</a:t>
          </a:r>
          <a:r>
            <a:rPr lang="cs-CZ" sz="2400" dirty="0" smtClean="0">
              <a:latin typeface="Calibri" pitchFamily="34" charset="0"/>
            </a:rPr>
            <a:t> kompoziční metodě</a:t>
          </a:r>
          <a:endParaRPr lang="cs-CZ" sz="2400" dirty="0">
            <a:latin typeface="Calibri" pitchFamily="34" charset="0"/>
          </a:endParaRPr>
        </a:p>
      </dgm:t>
    </dgm:pt>
    <dgm:pt modelId="{BE5C1D1B-00CB-4F69-9D4E-327714B7A440}" type="parTrans" cxnId="{B134DD87-EADE-46BC-BB92-86F5D80532B8}">
      <dgm:prSet/>
      <dgm:spPr/>
      <dgm:t>
        <a:bodyPr/>
        <a:lstStyle/>
        <a:p>
          <a:endParaRPr lang="cs-CZ"/>
        </a:p>
      </dgm:t>
    </dgm:pt>
    <dgm:pt modelId="{CE14AC76-5FA1-4173-9F6D-F5BF7CCF613C}" type="sibTrans" cxnId="{B134DD87-EADE-46BC-BB92-86F5D80532B8}">
      <dgm:prSet/>
      <dgm:spPr/>
      <dgm:t>
        <a:bodyPr/>
        <a:lstStyle/>
        <a:p>
          <a:endParaRPr lang="cs-CZ"/>
        </a:p>
      </dgm:t>
    </dgm:pt>
    <dgm:pt modelId="{7ED89E55-92F9-4C46-8D4E-97A3A5B0C4E4}">
      <dgm:prSet phldrT="[Text]" custT="1"/>
      <dgm:spPr/>
      <dgm:t>
        <a:bodyPr/>
        <a:lstStyle/>
        <a:p>
          <a:pPr>
            <a:lnSpc>
              <a:spcPct val="150000"/>
            </a:lnSpc>
          </a:pPr>
          <a:r>
            <a:rPr lang="cs-CZ" sz="2400" dirty="0" smtClean="0">
              <a:latin typeface="Calibri" pitchFamily="34" charset="0"/>
            </a:rPr>
            <a:t>c) počítačem vytvořené zvuky napodobující lidský hlas</a:t>
          </a:r>
          <a:endParaRPr lang="cs-CZ" sz="2400" dirty="0">
            <a:latin typeface="Calibri" pitchFamily="34" charset="0"/>
          </a:endParaRPr>
        </a:p>
      </dgm:t>
    </dgm:pt>
    <dgm:pt modelId="{C0AB999D-5B68-4BB5-9C3C-BD31780F4FC8}" type="parTrans" cxnId="{2CCD3550-3A49-4025-9AEA-ADCAB4A3F5FC}">
      <dgm:prSet/>
      <dgm:spPr/>
      <dgm:t>
        <a:bodyPr/>
        <a:lstStyle/>
        <a:p>
          <a:endParaRPr lang="cs-CZ"/>
        </a:p>
      </dgm:t>
    </dgm:pt>
    <dgm:pt modelId="{D7A667D4-5B18-4A00-8796-1E5882F2BCAC}" type="sibTrans" cxnId="{2CCD3550-3A49-4025-9AEA-ADCAB4A3F5FC}">
      <dgm:prSet/>
      <dgm:spPr/>
      <dgm:t>
        <a:bodyPr/>
        <a:lstStyle/>
        <a:p>
          <a:endParaRPr lang="cs-CZ"/>
        </a:p>
      </dgm:t>
    </dgm:pt>
    <dgm:pt modelId="{B09240B7-809B-4C24-976A-370EB65AE1D6}" type="pres">
      <dgm:prSet presAssocID="{FED3BC4E-74AE-4012-B43E-A69922D829B7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A5C45B4-7CC6-4394-9BD9-815BBF19BAA3}" type="pres">
      <dgm:prSet presAssocID="{4A8DBEA0-8C38-4166-BF26-4DEF54E52325}" presName="linNode" presStyleCnt="0"/>
      <dgm:spPr/>
    </dgm:pt>
    <dgm:pt modelId="{344F01CE-E139-49B7-AB0F-E8251B1A4B6E}" type="pres">
      <dgm:prSet presAssocID="{4A8DBEA0-8C38-4166-BF26-4DEF54E52325}" presName="parentText" presStyleLbl="node1" presStyleIdx="0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0701CA3-4A24-42C0-A805-452DCFD291A7}" type="pres">
      <dgm:prSet presAssocID="{4A8DBEA0-8C38-4166-BF26-4DEF54E52325}" presName="descendantText" presStyleLbl="alignAccFollow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7903F9-A6DF-44C1-B8AE-CA7EFD241159}" type="pres">
      <dgm:prSet presAssocID="{8596113E-EEE4-477B-808E-7C8259794532}" presName="sp" presStyleCnt="0"/>
      <dgm:spPr/>
    </dgm:pt>
    <dgm:pt modelId="{3B350A0A-07D2-4D3E-A3E5-7A4C16D7C5C8}" type="pres">
      <dgm:prSet presAssocID="{AD9B18AF-8AB0-4BC7-BBF4-BBAC3F26EA03}" presName="linNode" presStyleCnt="0"/>
      <dgm:spPr/>
    </dgm:pt>
    <dgm:pt modelId="{3B71F4D5-EC31-4E77-BB7D-73257C8645F5}" type="pres">
      <dgm:prSet presAssocID="{AD9B18AF-8AB0-4BC7-BBF4-BBAC3F26EA03}" presName="parentText" presStyleLbl="node1" presStyleIdx="1" presStyleCnt="3" custScaleX="90279" custScaleY="97181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CF9E25C-9649-41A0-87E3-86A0BE326120}" type="pres">
      <dgm:prSet presAssocID="{AD9B18AF-8AB0-4BC7-BBF4-BBAC3F26EA03}" presName="descendantText" presStyleLbl="alignAccFollowNode1" presStyleIdx="1" presStyleCnt="3" custScaleX="12442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751CF-5D96-45AA-951D-66C5E966B2ED}" type="pres">
      <dgm:prSet presAssocID="{3352D351-FDFE-4FE0-8A4E-D68AAAA97769}" presName="sp" presStyleCnt="0"/>
      <dgm:spPr/>
    </dgm:pt>
    <dgm:pt modelId="{C6A77CEC-CD09-40AA-B644-4F074E72BF89}" type="pres">
      <dgm:prSet presAssocID="{1B27F630-16D5-45A3-972C-84E8BB086B74}" presName="linNode" presStyleCnt="0"/>
      <dgm:spPr/>
    </dgm:pt>
    <dgm:pt modelId="{65C79FBF-FD54-47EE-8186-199B63141DE6}" type="pres">
      <dgm:prSet presAssocID="{1B27F630-16D5-45A3-972C-84E8BB086B74}" presName="parentText" presStyleLbl="node1" presStyleIdx="2" presStyleCnt="3" custScaleX="47728" custScaleY="75011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F87351C-04F8-4239-B02A-30BD5E0E3A0D}" type="pres">
      <dgm:prSet presAssocID="{1B27F630-16D5-45A3-972C-84E8BB086B74}" presName="descendantText" presStyleLbl="alignAccFollowNode1" presStyleIdx="2" presStyleCnt="3" custScaleX="129893" custScaleY="12537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3B0828C-8D87-4DF7-A3BE-3630E52CA11E}" type="presOf" srcId="{8CBB9400-3432-48C8-A3F6-6D1E9844A4A4}" destId="{D0701CA3-4A24-42C0-A805-452DCFD291A7}" srcOrd="0" destOrd="2" presId="urn:microsoft.com/office/officeart/2005/8/layout/vList5"/>
    <dgm:cxn modelId="{34DFF64C-D22E-40CD-B498-4D6FFF048201}" type="presOf" srcId="{1B27F630-16D5-45A3-972C-84E8BB086B74}" destId="{65C79FBF-FD54-47EE-8186-199B63141DE6}" srcOrd="0" destOrd="0" presId="urn:microsoft.com/office/officeart/2005/8/layout/vList5"/>
    <dgm:cxn modelId="{2CCD3550-3A49-4025-9AEA-ADCAB4A3F5FC}" srcId="{1B27F630-16D5-45A3-972C-84E8BB086B74}" destId="{7ED89E55-92F9-4C46-8D4E-97A3A5B0C4E4}" srcOrd="2" destOrd="0" parTransId="{C0AB999D-5B68-4BB5-9C3C-BD31780F4FC8}" sibTransId="{D7A667D4-5B18-4A00-8796-1E5882F2BCAC}"/>
    <dgm:cxn modelId="{F9BAE86C-4E3C-40BE-B2D5-787266E3F572}" type="presOf" srcId="{62AA814D-0CE0-4F90-B9E9-3E8DA7D37906}" destId="{BF87351C-04F8-4239-B02A-30BD5E0E3A0D}" srcOrd="0" destOrd="1" presId="urn:microsoft.com/office/officeart/2005/8/layout/vList5"/>
    <dgm:cxn modelId="{B134DD87-EADE-46BC-BB92-86F5D80532B8}" srcId="{1B27F630-16D5-45A3-972C-84E8BB086B74}" destId="{62AA814D-0CE0-4F90-B9E9-3E8DA7D37906}" srcOrd="1" destOrd="0" parTransId="{BE5C1D1B-00CB-4F69-9D4E-327714B7A440}" sibTransId="{CE14AC76-5FA1-4173-9F6D-F5BF7CCF613C}"/>
    <dgm:cxn modelId="{AD578672-9471-4869-B542-B17C4A1E253C}" type="presOf" srcId="{7ACC72EE-8D61-49E2-93E0-1F3378119E56}" destId="{BF87351C-04F8-4239-B02A-30BD5E0E3A0D}" srcOrd="0" destOrd="0" presId="urn:microsoft.com/office/officeart/2005/8/layout/vList5"/>
    <dgm:cxn modelId="{E823250D-0CD7-43D9-8D6C-4F082000A1D1}" type="presOf" srcId="{4A8DBEA0-8C38-4166-BF26-4DEF54E52325}" destId="{344F01CE-E139-49B7-AB0F-E8251B1A4B6E}" srcOrd="0" destOrd="0" presId="urn:microsoft.com/office/officeart/2005/8/layout/vList5"/>
    <dgm:cxn modelId="{9EED4D9C-A483-485A-B856-47E40911BC84}" srcId="{AD9B18AF-8AB0-4BC7-BBF4-BBAC3F26EA03}" destId="{429E8644-C9E6-4887-ABAA-95ECEDB66671}" srcOrd="0" destOrd="0" parTransId="{A9199A53-FE3B-4301-A080-95A0A36065B4}" sibTransId="{F9419268-32AC-413B-A5AC-47117D176E6D}"/>
    <dgm:cxn modelId="{9CC74CBB-0FCF-4539-BF61-662F1FB5A19E}" type="presOf" srcId="{C519CE71-1F5D-4B8A-BB74-3E10AD5E71F8}" destId="{CCF9E25C-9649-41A0-87E3-86A0BE326120}" srcOrd="0" destOrd="2" presId="urn:microsoft.com/office/officeart/2005/8/layout/vList5"/>
    <dgm:cxn modelId="{BF61AFBD-989D-469E-88C0-7467F7135E74}" srcId="{1B27F630-16D5-45A3-972C-84E8BB086B74}" destId="{7ACC72EE-8D61-49E2-93E0-1F3378119E56}" srcOrd="0" destOrd="0" parTransId="{3C720FDD-B62A-495A-80A5-A803C0741313}" sibTransId="{EEAE6BC8-2AC7-4F8B-B1A6-A28D1A2916FA}"/>
    <dgm:cxn modelId="{672F5881-DF59-4F36-8995-F389A344CDE2}" srcId="{FED3BC4E-74AE-4012-B43E-A69922D829B7}" destId="{AD9B18AF-8AB0-4BC7-BBF4-BBAC3F26EA03}" srcOrd="1" destOrd="0" parTransId="{DC738C81-91A1-488C-802F-2BE4A9E01F7A}" sibTransId="{3352D351-FDFE-4FE0-8A4E-D68AAAA97769}"/>
    <dgm:cxn modelId="{33176DF1-998F-45A8-B306-451510ABD18C}" srcId="{FED3BC4E-74AE-4012-B43E-A69922D829B7}" destId="{1B27F630-16D5-45A3-972C-84E8BB086B74}" srcOrd="2" destOrd="0" parTransId="{B822F6EF-3794-4391-A615-EE08E7405BE8}" sibTransId="{5D8C7686-1B44-40D5-9A2A-B4A2829A6BF0}"/>
    <dgm:cxn modelId="{7564F79A-15EE-4CA0-B209-F4C78757D3FC}" srcId="{4A8DBEA0-8C38-4166-BF26-4DEF54E52325}" destId="{5F4511DE-C074-42B3-9AD8-CE8A35D45373}" srcOrd="0" destOrd="0" parTransId="{3C0BE9A2-6BF3-4E41-BDB7-B8F51DD13F07}" sibTransId="{0EE0689A-E94C-43E3-9ABC-9FE60453F06B}"/>
    <dgm:cxn modelId="{04A588B7-5B1C-4608-9882-E1C891DA10A2}" type="presOf" srcId="{429E8644-C9E6-4887-ABAA-95ECEDB66671}" destId="{CCF9E25C-9649-41A0-87E3-86A0BE326120}" srcOrd="0" destOrd="0" presId="urn:microsoft.com/office/officeart/2005/8/layout/vList5"/>
    <dgm:cxn modelId="{CEC2F58B-BD2A-4125-8F72-D0626E46CA37}" type="presOf" srcId="{7ED89E55-92F9-4C46-8D4E-97A3A5B0C4E4}" destId="{BF87351C-04F8-4239-B02A-30BD5E0E3A0D}" srcOrd="0" destOrd="2" presId="urn:microsoft.com/office/officeart/2005/8/layout/vList5"/>
    <dgm:cxn modelId="{989B53FB-0168-42F8-BA43-671D0E79262C}" type="presOf" srcId="{FED3BC4E-74AE-4012-B43E-A69922D829B7}" destId="{B09240B7-809B-4C24-976A-370EB65AE1D6}" srcOrd="0" destOrd="0" presId="urn:microsoft.com/office/officeart/2005/8/layout/vList5"/>
    <dgm:cxn modelId="{0B3968D0-7602-4889-8CC4-E289B5D63B75}" type="presOf" srcId="{AD9B18AF-8AB0-4BC7-BBF4-BBAC3F26EA03}" destId="{3B71F4D5-EC31-4E77-BB7D-73257C8645F5}" srcOrd="0" destOrd="0" presId="urn:microsoft.com/office/officeart/2005/8/layout/vList5"/>
    <dgm:cxn modelId="{F11B0544-6C7C-4F59-91BA-874B309CE47B}" type="presOf" srcId="{D4BEC065-11E6-41DF-94CF-528906F277D0}" destId="{CCF9E25C-9649-41A0-87E3-86A0BE326120}" srcOrd="0" destOrd="1" presId="urn:microsoft.com/office/officeart/2005/8/layout/vList5"/>
    <dgm:cxn modelId="{66A79723-1E8B-4B57-85AE-45D57D8FA4F7}" srcId="{FED3BC4E-74AE-4012-B43E-A69922D829B7}" destId="{4A8DBEA0-8C38-4166-BF26-4DEF54E52325}" srcOrd="0" destOrd="0" parTransId="{9519697A-7E25-4416-93F1-58E9791AA1C1}" sibTransId="{8596113E-EEE4-477B-808E-7C8259794532}"/>
    <dgm:cxn modelId="{0B37EFA7-0B43-4687-ADE7-706842C656B2}" srcId="{AD9B18AF-8AB0-4BC7-BBF4-BBAC3F26EA03}" destId="{D4BEC065-11E6-41DF-94CF-528906F277D0}" srcOrd="1" destOrd="0" parTransId="{40CA64D9-8B90-4193-AD5B-06B9EA79658E}" sibTransId="{6B914D64-40C2-4BA4-B057-5EDC91E76A8E}"/>
    <dgm:cxn modelId="{7EE642E4-2F9A-4F47-9A68-BB0E9F4FBD5E}" srcId="{4A8DBEA0-8C38-4166-BF26-4DEF54E52325}" destId="{C976F05A-C4A5-4D88-A34D-483082D3DCF5}" srcOrd="1" destOrd="0" parTransId="{D99FD836-96FE-487C-84A7-C20256063A82}" sibTransId="{E344F99C-22FA-4938-B9DC-307C70753963}"/>
    <dgm:cxn modelId="{227CB032-20A5-41E7-8E2E-95FAE6C17232}" type="presOf" srcId="{C976F05A-C4A5-4D88-A34D-483082D3DCF5}" destId="{D0701CA3-4A24-42C0-A805-452DCFD291A7}" srcOrd="0" destOrd="1" presId="urn:microsoft.com/office/officeart/2005/8/layout/vList5"/>
    <dgm:cxn modelId="{D5EC0C35-9780-47B0-920C-84FD838FFEAC}" srcId="{AD9B18AF-8AB0-4BC7-BBF4-BBAC3F26EA03}" destId="{C519CE71-1F5D-4B8A-BB74-3E10AD5E71F8}" srcOrd="2" destOrd="0" parTransId="{1AC4A0B7-2391-42B0-BA5D-E0F132DC8890}" sibTransId="{ADA96808-CBA3-4BC7-B5B5-90761BA61FAC}"/>
    <dgm:cxn modelId="{61943EF6-0687-443F-95E1-6EF870D7AB0F}" srcId="{4A8DBEA0-8C38-4166-BF26-4DEF54E52325}" destId="{8CBB9400-3432-48C8-A3F6-6D1E9844A4A4}" srcOrd="2" destOrd="0" parTransId="{87B07E52-1C97-44FE-82DC-19052605FF0B}" sibTransId="{03088139-50A0-49B0-9684-B26E9E9F5247}"/>
    <dgm:cxn modelId="{17A43E24-4965-402D-854D-1921D91740BD}" type="presOf" srcId="{5F4511DE-C074-42B3-9AD8-CE8A35D45373}" destId="{D0701CA3-4A24-42C0-A805-452DCFD291A7}" srcOrd="0" destOrd="0" presId="urn:microsoft.com/office/officeart/2005/8/layout/vList5"/>
    <dgm:cxn modelId="{835EF9EA-DFCD-4CFC-9144-A50D4C06DB04}" type="presParOf" srcId="{B09240B7-809B-4C24-976A-370EB65AE1D6}" destId="{3A5C45B4-7CC6-4394-9BD9-815BBF19BAA3}" srcOrd="0" destOrd="0" presId="urn:microsoft.com/office/officeart/2005/8/layout/vList5"/>
    <dgm:cxn modelId="{241F3CF6-0BC6-48D4-BF06-4E06FE20270B}" type="presParOf" srcId="{3A5C45B4-7CC6-4394-9BD9-815BBF19BAA3}" destId="{344F01CE-E139-49B7-AB0F-E8251B1A4B6E}" srcOrd="0" destOrd="0" presId="urn:microsoft.com/office/officeart/2005/8/layout/vList5"/>
    <dgm:cxn modelId="{9C539A87-2969-42E5-8B92-826D0B4E0F17}" type="presParOf" srcId="{3A5C45B4-7CC6-4394-9BD9-815BBF19BAA3}" destId="{D0701CA3-4A24-42C0-A805-452DCFD291A7}" srcOrd="1" destOrd="0" presId="urn:microsoft.com/office/officeart/2005/8/layout/vList5"/>
    <dgm:cxn modelId="{2F2A8BAF-57E9-47D9-A54B-DA191629C424}" type="presParOf" srcId="{B09240B7-809B-4C24-976A-370EB65AE1D6}" destId="{0C7903F9-A6DF-44C1-B8AE-CA7EFD241159}" srcOrd="1" destOrd="0" presId="urn:microsoft.com/office/officeart/2005/8/layout/vList5"/>
    <dgm:cxn modelId="{129A4BC7-A345-4BFC-9522-4DB45DCCC467}" type="presParOf" srcId="{B09240B7-809B-4C24-976A-370EB65AE1D6}" destId="{3B350A0A-07D2-4D3E-A3E5-7A4C16D7C5C8}" srcOrd="2" destOrd="0" presId="urn:microsoft.com/office/officeart/2005/8/layout/vList5"/>
    <dgm:cxn modelId="{D04E18D3-04B2-441A-822D-11904E0F7350}" type="presParOf" srcId="{3B350A0A-07D2-4D3E-A3E5-7A4C16D7C5C8}" destId="{3B71F4D5-EC31-4E77-BB7D-73257C8645F5}" srcOrd="0" destOrd="0" presId="urn:microsoft.com/office/officeart/2005/8/layout/vList5"/>
    <dgm:cxn modelId="{F5ED1982-F263-4A84-B301-63B7D648D7FA}" type="presParOf" srcId="{3B350A0A-07D2-4D3E-A3E5-7A4C16D7C5C8}" destId="{CCF9E25C-9649-41A0-87E3-86A0BE326120}" srcOrd="1" destOrd="0" presId="urn:microsoft.com/office/officeart/2005/8/layout/vList5"/>
    <dgm:cxn modelId="{9B0455F4-F9CF-4127-A048-DC2BC9360E32}" type="presParOf" srcId="{B09240B7-809B-4C24-976A-370EB65AE1D6}" destId="{6BB751CF-5D96-45AA-951D-66C5E966B2ED}" srcOrd="3" destOrd="0" presId="urn:microsoft.com/office/officeart/2005/8/layout/vList5"/>
    <dgm:cxn modelId="{944A4A13-CE08-4C34-AEE0-1DD37CD84709}" type="presParOf" srcId="{B09240B7-809B-4C24-976A-370EB65AE1D6}" destId="{C6A77CEC-CD09-40AA-B644-4F074E72BF89}" srcOrd="4" destOrd="0" presId="urn:microsoft.com/office/officeart/2005/8/layout/vList5"/>
    <dgm:cxn modelId="{2BAEBDE9-DFB6-4191-99E7-EB0D467B1959}" type="presParOf" srcId="{C6A77CEC-CD09-40AA-B644-4F074E72BF89}" destId="{65C79FBF-FD54-47EE-8186-199B63141DE6}" srcOrd="0" destOrd="0" presId="urn:microsoft.com/office/officeart/2005/8/layout/vList5"/>
    <dgm:cxn modelId="{E5B263A4-2788-4D63-9409-42F8F0A1C6AF}" type="presParOf" srcId="{C6A77CEC-CD09-40AA-B644-4F074E72BF89}" destId="{BF87351C-04F8-4239-B02A-30BD5E0E3A0D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A4E29A29-A556-4376-BD0D-A923E54B585C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7E821D1-FEF5-4F2F-BB09-BA5CE4997DD6}">
      <dgm:prSet phldrT="[Text]" custT="1"/>
      <dgm:spPr/>
      <dgm:t>
        <a:bodyPr/>
        <a:lstStyle/>
        <a:p>
          <a:r>
            <a:rPr lang="cs-CZ" sz="2400" dirty="0" smtClean="0">
              <a:solidFill>
                <a:schemeClr val="tx1"/>
              </a:solidFill>
              <a:latin typeface="Calibri" pitchFamily="34" charset="0"/>
            </a:rPr>
            <a:t>8. </a:t>
          </a:r>
        </a:p>
        <a:p>
          <a:r>
            <a:rPr lang="cs-CZ" sz="2400" dirty="0" smtClean="0">
              <a:solidFill>
                <a:schemeClr val="tx1"/>
              </a:solidFill>
              <a:latin typeface="Calibri" pitchFamily="34" charset="0"/>
            </a:rPr>
            <a:t>Nejvýraznějším skladatelem </a:t>
          </a:r>
        </a:p>
        <a:p>
          <a:r>
            <a:rPr lang="cs-CZ" sz="2400" dirty="0" smtClean="0">
              <a:solidFill>
                <a:schemeClr val="tx1"/>
              </a:solidFill>
              <a:latin typeface="Calibri" pitchFamily="34" charset="0"/>
            </a:rPr>
            <a:t>hudby 20. století byl</a:t>
          </a:r>
          <a:endParaRPr lang="cs-CZ" sz="2400" dirty="0">
            <a:solidFill>
              <a:schemeClr val="tx1"/>
            </a:solidFill>
            <a:latin typeface="Calibri" pitchFamily="34" charset="0"/>
          </a:endParaRPr>
        </a:p>
      </dgm:t>
    </dgm:pt>
    <dgm:pt modelId="{21F631C7-E58B-4162-8144-A75848D9F61D}" type="parTrans" cxnId="{4270F150-B5E2-4633-8B61-3AE57C191175}">
      <dgm:prSet/>
      <dgm:spPr/>
      <dgm:t>
        <a:bodyPr/>
        <a:lstStyle/>
        <a:p>
          <a:endParaRPr lang="cs-CZ"/>
        </a:p>
      </dgm:t>
    </dgm:pt>
    <dgm:pt modelId="{6615D517-2E09-4FB3-8F76-B87CFE1C7911}" type="sibTrans" cxnId="{4270F150-B5E2-4633-8B61-3AE57C191175}">
      <dgm:prSet/>
      <dgm:spPr/>
      <dgm:t>
        <a:bodyPr/>
        <a:lstStyle/>
        <a:p>
          <a:endParaRPr lang="cs-CZ"/>
        </a:p>
      </dgm:t>
    </dgm:pt>
    <dgm:pt modelId="{2AEDFB7D-07E8-483A-B74D-5F059A7E3329}">
      <dgm:prSet phldrT="[Text]" custT="1"/>
      <dgm:spPr/>
      <dgm:t>
        <a:bodyPr/>
        <a:lstStyle/>
        <a:p>
          <a:r>
            <a:rPr lang="cs-CZ" sz="2400" dirty="0" smtClean="0">
              <a:latin typeface="Calibri" pitchFamily="34" charset="0"/>
            </a:rPr>
            <a:t>a) Petr </a:t>
          </a:r>
          <a:r>
            <a:rPr lang="cs-CZ" sz="2400" dirty="0" err="1" smtClean="0">
              <a:latin typeface="Calibri" pitchFamily="34" charset="0"/>
            </a:rPr>
            <a:t>Iljič</a:t>
          </a:r>
          <a:r>
            <a:rPr lang="cs-CZ" sz="2400" dirty="0" smtClean="0">
              <a:latin typeface="Calibri" pitchFamily="34" charset="0"/>
            </a:rPr>
            <a:t> Čajkovskij</a:t>
          </a:r>
          <a:endParaRPr lang="cs-CZ" sz="2400" dirty="0">
            <a:latin typeface="Calibri" pitchFamily="34" charset="0"/>
          </a:endParaRPr>
        </a:p>
      </dgm:t>
    </dgm:pt>
    <dgm:pt modelId="{B3E42660-C653-42FB-9F8E-E23E17137F23}" type="parTrans" cxnId="{625E089A-4AB9-402B-A2E0-456F54C70D63}">
      <dgm:prSet/>
      <dgm:spPr/>
      <dgm:t>
        <a:bodyPr/>
        <a:lstStyle/>
        <a:p>
          <a:endParaRPr lang="cs-CZ"/>
        </a:p>
      </dgm:t>
    </dgm:pt>
    <dgm:pt modelId="{2ECF2F88-DD75-481C-B841-9BA492B3106C}" type="sibTrans" cxnId="{625E089A-4AB9-402B-A2E0-456F54C70D63}">
      <dgm:prSet/>
      <dgm:spPr/>
      <dgm:t>
        <a:bodyPr/>
        <a:lstStyle/>
        <a:p>
          <a:endParaRPr lang="cs-CZ"/>
        </a:p>
      </dgm:t>
    </dgm:pt>
    <dgm:pt modelId="{4FD806A2-3E6E-426E-B5EC-62748FE49535}">
      <dgm:prSet phldrT="[Text]" custT="1"/>
      <dgm:spPr/>
      <dgm:t>
        <a:bodyPr/>
        <a:lstStyle/>
        <a:p>
          <a:r>
            <a:rPr lang="cs-CZ" sz="2400" dirty="0" smtClean="0">
              <a:solidFill>
                <a:schemeClr val="tx1"/>
              </a:solidFill>
              <a:latin typeface="Calibri" pitchFamily="34" charset="0"/>
            </a:rPr>
            <a:t>9. </a:t>
          </a:r>
        </a:p>
        <a:p>
          <a:r>
            <a:rPr lang="cs-CZ" sz="2400" dirty="0" smtClean="0">
              <a:solidFill>
                <a:schemeClr val="tx1"/>
              </a:solidFill>
              <a:latin typeface="Calibri" pitchFamily="34" charset="0"/>
            </a:rPr>
            <a:t>Typickým rysem tvorby Bély Bartóka</a:t>
          </a:r>
        </a:p>
        <a:p>
          <a:r>
            <a:rPr lang="cs-CZ" sz="2400" dirty="0" smtClean="0">
              <a:solidFill>
                <a:schemeClr val="tx1"/>
              </a:solidFill>
              <a:latin typeface="Calibri" pitchFamily="34" charset="0"/>
            </a:rPr>
            <a:t> je</a:t>
          </a:r>
          <a:endParaRPr lang="cs-CZ" sz="2400" dirty="0">
            <a:solidFill>
              <a:schemeClr val="tx1"/>
            </a:solidFill>
            <a:latin typeface="Calibri" pitchFamily="34" charset="0"/>
          </a:endParaRPr>
        </a:p>
      </dgm:t>
    </dgm:pt>
    <dgm:pt modelId="{A25B38A4-9041-4DF4-9D78-22B2863A7C07}" type="parTrans" cxnId="{5CEF3DF9-3E1A-4E42-B665-D2C2BC645480}">
      <dgm:prSet/>
      <dgm:spPr/>
      <dgm:t>
        <a:bodyPr/>
        <a:lstStyle/>
        <a:p>
          <a:endParaRPr lang="cs-CZ"/>
        </a:p>
      </dgm:t>
    </dgm:pt>
    <dgm:pt modelId="{7706FC21-1E31-417A-B520-B0E808CC8DE0}" type="sibTrans" cxnId="{5CEF3DF9-3E1A-4E42-B665-D2C2BC645480}">
      <dgm:prSet/>
      <dgm:spPr/>
      <dgm:t>
        <a:bodyPr/>
        <a:lstStyle/>
        <a:p>
          <a:endParaRPr lang="cs-CZ"/>
        </a:p>
      </dgm:t>
    </dgm:pt>
    <dgm:pt modelId="{23F22A17-974E-475E-A07A-8F61573AF294}">
      <dgm:prSet phldrT="[Text]" custT="1"/>
      <dgm:spPr/>
      <dgm:t>
        <a:bodyPr/>
        <a:lstStyle/>
        <a:p>
          <a:r>
            <a:rPr lang="cs-CZ" sz="2400" dirty="0" smtClean="0">
              <a:latin typeface="Calibri" pitchFamily="34" charset="0"/>
            </a:rPr>
            <a:t>a) inspirace folklórem</a:t>
          </a:r>
          <a:endParaRPr lang="cs-CZ" sz="2400" dirty="0">
            <a:latin typeface="Calibri" pitchFamily="34" charset="0"/>
          </a:endParaRPr>
        </a:p>
      </dgm:t>
    </dgm:pt>
    <dgm:pt modelId="{DD761FBB-4FF8-4EEA-BCD6-C71F4F43DAEA}" type="parTrans" cxnId="{0ECC64F2-0193-4416-ADE9-C75131BD26C8}">
      <dgm:prSet/>
      <dgm:spPr/>
      <dgm:t>
        <a:bodyPr/>
        <a:lstStyle/>
        <a:p>
          <a:endParaRPr lang="cs-CZ"/>
        </a:p>
      </dgm:t>
    </dgm:pt>
    <dgm:pt modelId="{64AF150C-72B1-470C-A1FA-EDAE53F2BCCA}" type="sibTrans" cxnId="{0ECC64F2-0193-4416-ADE9-C75131BD26C8}">
      <dgm:prSet/>
      <dgm:spPr/>
      <dgm:t>
        <a:bodyPr/>
        <a:lstStyle/>
        <a:p>
          <a:endParaRPr lang="cs-CZ"/>
        </a:p>
      </dgm:t>
    </dgm:pt>
    <dgm:pt modelId="{31A65A7A-8002-406F-866E-12DDAFAE1DC4}">
      <dgm:prSet phldrT="[Text]" custT="1"/>
      <dgm:spPr/>
      <dgm:t>
        <a:bodyPr/>
        <a:lstStyle/>
        <a:p>
          <a:r>
            <a:rPr lang="cs-CZ" sz="2400" dirty="0" smtClean="0">
              <a:solidFill>
                <a:schemeClr val="tx1"/>
              </a:solidFill>
              <a:latin typeface="Calibri" pitchFamily="34" charset="0"/>
            </a:rPr>
            <a:t>10. </a:t>
          </a:r>
        </a:p>
        <a:p>
          <a:r>
            <a:rPr lang="cs-CZ" sz="2400" dirty="0" smtClean="0">
              <a:solidFill>
                <a:schemeClr val="tx1"/>
              </a:solidFill>
              <a:latin typeface="Calibri" pitchFamily="34" charset="0"/>
            </a:rPr>
            <a:t> </a:t>
          </a:r>
          <a:r>
            <a:rPr lang="cs-CZ" sz="2400" dirty="0" err="1" smtClean="0">
              <a:solidFill>
                <a:schemeClr val="tx1"/>
              </a:solidFill>
              <a:latin typeface="Calibri" pitchFamily="34" charset="0"/>
            </a:rPr>
            <a:t>Steve</a:t>
          </a:r>
          <a:r>
            <a:rPr lang="cs-CZ" sz="2400" dirty="0" smtClean="0">
              <a:solidFill>
                <a:schemeClr val="tx1"/>
              </a:solidFill>
              <a:latin typeface="Calibri" pitchFamily="34" charset="0"/>
            </a:rPr>
            <a:t> Reich a </a:t>
          </a:r>
        </a:p>
        <a:p>
          <a:r>
            <a:rPr lang="cs-CZ" sz="2400" dirty="0" smtClean="0">
              <a:solidFill>
                <a:schemeClr val="tx1"/>
              </a:solidFill>
              <a:latin typeface="Calibri" pitchFamily="34" charset="0"/>
            </a:rPr>
            <a:t>Philip </a:t>
          </a:r>
          <a:r>
            <a:rPr lang="cs-CZ" sz="2400" dirty="0" err="1" smtClean="0">
              <a:solidFill>
                <a:schemeClr val="tx1"/>
              </a:solidFill>
              <a:latin typeface="Calibri" pitchFamily="34" charset="0"/>
            </a:rPr>
            <a:t>Glass</a:t>
          </a:r>
          <a:endParaRPr lang="cs-CZ" sz="2400" dirty="0" smtClean="0">
            <a:solidFill>
              <a:schemeClr val="tx1"/>
            </a:solidFill>
            <a:latin typeface="Calibri" pitchFamily="34" charset="0"/>
          </a:endParaRPr>
        </a:p>
        <a:p>
          <a:r>
            <a:rPr lang="cs-CZ" sz="2400" dirty="0" smtClean="0">
              <a:solidFill>
                <a:schemeClr val="tx1"/>
              </a:solidFill>
              <a:latin typeface="Calibri" pitchFamily="34" charset="0"/>
            </a:rPr>
            <a:t> jsou </a:t>
          </a:r>
          <a:r>
            <a:rPr lang="cs-CZ" sz="2400" dirty="0" err="1" smtClean="0">
              <a:solidFill>
                <a:schemeClr val="tx1"/>
              </a:solidFill>
              <a:latin typeface="Calibri" pitchFamily="34" charset="0"/>
            </a:rPr>
            <a:t>předstraviteli</a:t>
          </a:r>
          <a:endParaRPr lang="cs-CZ" sz="2400" dirty="0">
            <a:solidFill>
              <a:schemeClr val="tx1"/>
            </a:solidFill>
            <a:latin typeface="Calibri" pitchFamily="34" charset="0"/>
          </a:endParaRPr>
        </a:p>
      </dgm:t>
    </dgm:pt>
    <dgm:pt modelId="{FCE66F6D-7AD6-43CA-8EC3-D334278D6651}" type="parTrans" cxnId="{996A6604-3837-4273-8E31-3F7166AC0321}">
      <dgm:prSet/>
      <dgm:spPr/>
      <dgm:t>
        <a:bodyPr/>
        <a:lstStyle/>
        <a:p>
          <a:endParaRPr lang="cs-CZ"/>
        </a:p>
      </dgm:t>
    </dgm:pt>
    <dgm:pt modelId="{33EEFB92-2789-4E25-903F-4B8621B65A0A}" type="sibTrans" cxnId="{996A6604-3837-4273-8E31-3F7166AC0321}">
      <dgm:prSet/>
      <dgm:spPr/>
      <dgm:t>
        <a:bodyPr/>
        <a:lstStyle/>
        <a:p>
          <a:endParaRPr lang="cs-CZ"/>
        </a:p>
      </dgm:t>
    </dgm:pt>
    <dgm:pt modelId="{F7D857E7-FB23-4580-AAAB-53BDC533CFC5}">
      <dgm:prSet phldrT="[Text]" custT="1"/>
      <dgm:spPr/>
      <dgm:t>
        <a:bodyPr/>
        <a:lstStyle/>
        <a:p>
          <a:r>
            <a:rPr lang="cs-CZ" sz="2400" dirty="0" smtClean="0">
              <a:latin typeface="Calibri" pitchFamily="34" charset="0"/>
            </a:rPr>
            <a:t>a) počítačové hudby</a:t>
          </a:r>
          <a:endParaRPr lang="cs-CZ" sz="2400" dirty="0">
            <a:latin typeface="Calibri" pitchFamily="34" charset="0"/>
          </a:endParaRPr>
        </a:p>
      </dgm:t>
    </dgm:pt>
    <dgm:pt modelId="{073B8AE6-1A36-4609-8C26-202AFFEB09A0}" type="parTrans" cxnId="{83069413-C64D-4D8B-B350-B9E0A70BF337}">
      <dgm:prSet/>
      <dgm:spPr/>
      <dgm:t>
        <a:bodyPr/>
        <a:lstStyle/>
        <a:p>
          <a:endParaRPr lang="cs-CZ"/>
        </a:p>
      </dgm:t>
    </dgm:pt>
    <dgm:pt modelId="{423A7660-4DCF-4A76-9DB4-A3B942772F2F}" type="sibTrans" cxnId="{83069413-C64D-4D8B-B350-B9E0A70BF337}">
      <dgm:prSet/>
      <dgm:spPr/>
      <dgm:t>
        <a:bodyPr/>
        <a:lstStyle/>
        <a:p>
          <a:endParaRPr lang="cs-CZ"/>
        </a:p>
      </dgm:t>
    </dgm:pt>
    <dgm:pt modelId="{085E6C98-E275-4967-8396-1EC50E99514E}">
      <dgm:prSet phldrT="[Text]" custT="1"/>
      <dgm:spPr/>
      <dgm:t>
        <a:bodyPr/>
        <a:lstStyle/>
        <a:p>
          <a:r>
            <a:rPr lang="cs-CZ" sz="2400" dirty="0" smtClean="0">
              <a:latin typeface="Calibri" pitchFamily="34" charset="0"/>
            </a:rPr>
            <a:t>b) Igor </a:t>
          </a:r>
          <a:r>
            <a:rPr lang="cs-CZ" sz="2400" dirty="0" err="1" smtClean="0">
              <a:latin typeface="Calibri" pitchFamily="34" charset="0"/>
            </a:rPr>
            <a:t>Stravinskij</a:t>
          </a:r>
          <a:endParaRPr lang="cs-CZ" sz="2400" dirty="0">
            <a:latin typeface="Calibri" pitchFamily="34" charset="0"/>
          </a:endParaRPr>
        </a:p>
      </dgm:t>
    </dgm:pt>
    <dgm:pt modelId="{DC415395-2E48-499A-8C4F-9ADF5DCE4074}" type="parTrans" cxnId="{5B1CCE30-9C38-43AE-9BDE-CE058E36CB56}">
      <dgm:prSet/>
      <dgm:spPr/>
      <dgm:t>
        <a:bodyPr/>
        <a:lstStyle/>
        <a:p>
          <a:endParaRPr lang="cs-CZ"/>
        </a:p>
      </dgm:t>
    </dgm:pt>
    <dgm:pt modelId="{D6B348C8-513F-4E25-BEB0-3A5DAE84AE7C}" type="sibTrans" cxnId="{5B1CCE30-9C38-43AE-9BDE-CE058E36CB56}">
      <dgm:prSet/>
      <dgm:spPr/>
      <dgm:t>
        <a:bodyPr/>
        <a:lstStyle/>
        <a:p>
          <a:endParaRPr lang="cs-CZ"/>
        </a:p>
      </dgm:t>
    </dgm:pt>
    <dgm:pt modelId="{A9B0800B-0AF7-4596-8081-57A022F8526D}">
      <dgm:prSet phldrT="[Text]" custT="1"/>
      <dgm:spPr/>
      <dgm:t>
        <a:bodyPr/>
        <a:lstStyle/>
        <a:p>
          <a:r>
            <a:rPr lang="cs-CZ" sz="2400" dirty="0" smtClean="0">
              <a:latin typeface="Calibri" pitchFamily="34" charset="0"/>
            </a:rPr>
            <a:t>c) Benjamin </a:t>
          </a:r>
          <a:r>
            <a:rPr lang="cs-CZ" sz="2400" dirty="0" err="1" smtClean="0">
              <a:latin typeface="Calibri" pitchFamily="34" charset="0"/>
            </a:rPr>
            <a:t>Britten</a:t>
          </a:r>
          <a:endParaRPr lang="cs-CZ" sz="2400" dirty="0">
            <a:latin typeface="Calibri" pitchFamily="34" charset="0"/>
          </a:endParaRPr>
        </a:p>
      </dgm:t>
    </dgm:pt>
    <dgm:pt modelId="{48F67EB6-3C19-40A9-B508-88E01BD9457F}" type="parTrans" cxnId="{EFA0BAEB-8BEF-4446-8A27-04902FED5F02}">
      <dgm:prSet/>
      <dgm:spPr/>
      <dgm:t>
        <a:bodyPr/>
        <a:lstStyle/>
        <a:p>
          <a:endParaRPr lang="cs-CZ"/>
        </a:p>
      </dgm:t>
    </dgm:pt>
    <dgm:pt modelId="{EABB98D4-5770-48C9-AD30-C520461B83A9}" type="sibTrans" cxnId="{EFA0BAEB-8BEF-4446-8A27-04902FED5F02}">
      <dgm:prSet/>
      <dgm:spPr/>
      <dgm:t>
        <a:bodyPr/>
        <a:lstStyle/>
        <a:p>
          <a:endParaRPr lang="cs-CZ"/>
        </a:p>
      </dgm:t>
    </dgm:pt>
    <dgm:pt modelId="{53BC43FF-D756-45F9-9841-0C6A6B2BE223}">
      <dgm:prSet phldrT="[Text]" custT="1"/>
      <dgm:spPr/>
      <dgm:t>
        <a:bodyPr/>
        <a:lstStyle/>
        <a:p>
          <a:r>
            <a:rPr lang="cs-CZ" sz="2400" dirty="0" smtClean="0">
              <a:latin typeface="Calibri" pitchFamily="34" charset="0"/>
            </a:rPr>
            <a:t>b) inspirace gregoriánským chorálem</a:t>
          </a:r>
          <a:endParaRPr lang="cs-CZ" sz="2400" dirty="0">
            <a:latin typeface="Calibri" pitchFamily="34" charset="0"/>
          </a:endParaRPr>
        </a:p>
      </dgm:t>
    </dgm:pt>
    <dgm:pt modelId="{5961FD25-0D20-4E37-AB1E-219DF53A136A}" type="parTrans" cxnId="{A9306896-B0C9-4989-A00D-43B302974B15}">
      <dgm:prSet/>
      <dgm:spPr/>
      <dgm:t>
        <a:bodyPr/>
        <a:lstStyle/>
        <a:p>
          <a:endParaRPr lang="cs-CZ"/>
        </a:p>
      </dgm:t>
    </dgm:pt>
    <dgm:pt modelId="{0B280734-C1BD-4E12-B250-2D083B00F3E8}" type="sibTrans" cxnId="{A9306896-B0C9-4989-A00D-43B302974B15}">
      <dgm:prSet/>
      <dgm:spPr/>
      <dgm:t>
        <a:bodyPr/>
        <a:lstStyle/>
        <a:p>
          <a:endParaRPr lang="cs-CZ"/>
        </a:p>
      </dgm:t>
    </dgm:pt>
    <dgm:pt modelId="{8E8C0E3C-669C-486A-90BE-6F252CE7CCC1}">
      <dgm:prSet phldrT="[Text]" custT="1"/>
      <dgm:spPr/>
      <dgm:t>
        <a:bodyPr/>
        <a:lstStyle/>
        <a:p>
          <a:r>
            <a:rPr lang="cs-CZ" sz="2400" dirty="0" smtClean="0">
              <a:latin typeface="Calibri" pitchFamily="34" charset="0"/>
            </a:rPr>
            <a:t>c) uplatnění 12-tónové kompoziční metody</a:t>
          </a:r>
          <a:endParaRPr lang="cs-CZ" sz="2400" dirty="0">
            <a:latin typeface="Calibri" pitchFamily="34" charset="0"/>
          </a:endParaRPr>
        </a:p>
      </dgm:t>
    </dgm:pt>
    <dgm:pt modelId="{6506827E-5C34-440C-8510-FB83C271722F}" type="parTrans" cxnId="{BBCDBBA3-0C5D-4D8C-A808-3A4C277184F9}">
      <dgm:prSet/>
      <dgm:spPr/>
      <dgm:t>
        <a:bodyPr/>
        <a:lstStyle/>
        <a:p>
          <a:endParaRPr lang="cs-CZ"/>
        </a:p>
      </dgm:t>
    </dgm:pt>
    <dgm:pt modelId="{6A31D5C9-4BF3-45C9-A201-C2369AB70AE5}" type="sibTrans" cxnId="{BBCDBBA3-0C5D-4D8C-A808-3A4C277184F9}">
      <dgm:prSet/>
      <dgm:spPr/>
      <dgm:t>
        <a:bodyPr/>
        <a:lstStyle/>
        <a:p>
          <a:endParaRPr lang="cs-CZ"/>
        </a:p>
      </dgm:t>
    </dgm:pt>
    <dgm:pt modelId="{5D2384DD-3585-45FD-AD32-4F109AF3F924}">
      <dgm:prSet phldrT="[Text]" custT="1"/>
      <dgm:spPr/>
      <dgm:t>
        <a:bodyPr/>
        <a:lstStyle/>
        <a:p>
          <a:r>
            <a:rPr lang="cs-CZ" sz="2400" dirty="0" smtClean="0">
              <a:latin typeface="Calibri" pitchFamily="34" charset="0"/>
            </a:rPr>
            <a:t>b) </a:t>
          </a:r>
          <a:r>
            <a:rPr lang="cs-CZ" sz="2400" dirty="0" err="1" smtClean="0">
              <a:latin typeface="Calibri" pitchFamily="34" charset="0"/>
            </a:rPr>
            <a:t>punktualismu</a:t>
          </a:r>
          <a:endParaRPr lang="cs-CZ" sz="2400" dirty="0">
            <a:latin typeface="Calibri" pitchFamily="34" charset="0"/>
          </a:endParaRPr>
        </a:p>
      </dgm:t>
    </dgm:pt>
    <dgm:pt modelId="{BBC29F9A-E141-46F9-AE4D-E431340BB824}" type="parTrans" cxnId="{65DCFBAB-4D90-4548-BE19-304F0A58AF25}">
      <dgm:prSet/>
      <dgm:spPr/>
      <dgm:t>
        <a:bodyPr/>
        <a:lstStyle/>
        <a:p>
          <a:endParaRPr lang="cs-CZ"/>
        </a:p>
      </dgm:t>
    </dgm:pt>
    <dgm:pt modelId="{257A9DED-EB5C-4AF4-93EF-799383C1AF73}" type="sibTrans" cxnId="{65DCFBAB-4D90-4548-BE19-304F0A58AF25}">
      <dgm:prSet/>
      <dgm:spPr/>
      <dgm:t>
        <a:bodyPr/>
        <a:lstStyle/>
        <a:p>
          <a:endParaRPr lang="cs-CZ"/>
        </a:p>
      </dgm:t>
    </dgm:pt>
    <dgm:pt modelId="{0E98D81F-F923-43FF-84FB-E1A0CA8156D9}">
      <dgm:prSet phldrT="[Text]" custT="1"/>
      <dgm:spPr/>
      <dgm:t>
        <a:bodyPr/>
        <a:lstStyle/>
        <a:p>
          <a:r>
            <a:rPr lang="cs-CZ" sz="2400" dirty="0" smtClean="0">
              <a:latin typeface="Calibri" pitchFamily="34" charset="0"/>
            </a:rPr>
            <a:t>c) hudebního minimalismu</a:t>
          </a:r>
          <a:endParaRPr lang="cs-CZ" sz="2400" dirty="0">
            <a:latin typeface="Calibri" pitchFamily="34" charset="0"/>
          </a:endParaRPr>
        </a:p>
      </dgm:t>
    </dgm:pt>
    <dgm:pt modelId="{6428C927-8755-4D2A-9DFA-B931691D47D2}" type="parTrans" cxnId="{E645F658-C606-4EA9-B0C0-9AA87BD126B6}">
      <dgm:prSet/>
      <dgm:spPr/>
      <dgm:t>
        <a:bodyPr/>
        <a:lstStyle/>
        <a:p>
          <a:endParaRPr lang="cs-CZ"/>
        </a:p>
      </dgm:t>
    </dgm:pt>
    <dgm:pt modelId="{CEB530CC-BEC7-4CC1-B78E-66819C0E5158}" type="sibTrans" cxnId="{E645F658-C606-4EA9-B0C0-9AA87BD126B6}">
      <dgm:prSet/>
      <dgm:spPr/>
      <dgm:t>
        <a:bodyPr/>
        <a:lstStyle/>
        <a:p>
          <a:endParaRPr lang="cs-CZ"/>
        </a:p>
      </dgm:t>
    </dgm:pt>
    <dgm:pt modelId="{F1DD5168-FDA2-4253-BB5B-23899F9C09A5}" type="pres">
      <dgm:prSet presAssocID="{A4E29A29-A556-4376-BD0D-A923E54B585C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F8FE930-A74E-4FEE-9E17-BBF0E7C57697}" type="pres">
      <dgm:prSet presAssocID="{17E821D1-FEF5-4F2F-BB09-BA5CE4997DD6}" presName="linNode" presStyleCnt="0"/>
      <dgm:spPr/>
    </dgm:pt>
    <dgm:pt modelId="{C136BE79-CA31-49C0-91D0-C51BFCF1FBD1}" type="pres">
      <dgm:prSet presAssocID="{17E821D1-FEF5-4F2F-BB09-BA5CE4997DD6}" presName="parentText" presStyleLbl="node1" presStyleIdx="0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4AECF5B-9E5C-4983-A6D7-4C5BA47F2060}" type="pres">
      <dgm:prSet presAssocID="{17E821D1-FEF5-4F2F-BB09-BA5CE4997DD6}" presName="descendantText" presStyleLbl="alignAccFollow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B75D653-147E-42D8-803B-A236C844A962}" type="pres">
      <dgm:prSet presAssocID="{6615D517-2E09-4FB3-8F76-B87CFE1C7911}" presName="sp" presStyleCnt="0"/>
      <dgm:spPr/>
    </dgm:pt>
    <dgm:pt modelId="{6E80D786-A3A2-41AC-82CA-CE669E101D99}" type="pres">
      <dgm:prSet presAssocID="{4FD806A2-3E6E-426E-B5EC-62748FE49535}" presName="linNode" presStyleCnt="0"/>
      <dgm:spPr/>
    </dgm:pt>
    <dgm:pt modelId="{AD3457A5-161C-4DA9-8DC5-3E3ACE0BEDAF}" type="pres">
      <dgm:prSet presAssocID="{4FD806A2-3E6E-426E-B5EC-62748FE49535}" presName="parentText" presStyleLbl="node1" presStyleIdx="1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E6F357E-AF61-46B8-9350-DE1F0FA6DBF5}" type="pres">
      <dgm:prSet presAssocID="{4FD806A2-3E6E-426E-B5EC-62748FE49535}" presName="descendantText" presStyleLbl="alignAccFollow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70D2487-F3F4-4F73-BFDE-CCBB5C878F66}" type="pres">
      <dgm:prSet presAssocID="{7706FC21-1E31-417A-B520-B0E808CC8DE0}" presName="sp" presStyleCnt="0"/>
      <dgm:spPr/>
    </dgm:pt>
    <dgm:pt modelId="{C6F45026-6F9D-479F-AA59-89BE8076FC49}" type="pres">
      <dgm:prSet presAssocID="{31A65A7A-8002-406F-866E-12DDAFAE1DC4}" presName="linNode" presStyleCnt="0"/>
      <dgm:spPr/>
    </dgm:pt>
    <dgm:pt modelId="{ABBBE351-DA1E-42BE-8226-497BC0EF40DA}" type="pres">
      <dgm:prSet presAssocID="{31A65A7A-8002-406F-866E-12DDAFAE1DC4}" presName="parentText" presStyleLbl="node1" presStyleIdx="2" presStyleCnt="3" custLinFactNeighborY="431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ADDA3F4-1BA5-43B9-AED0-3A78418B216D}" type="pres">
      <dgm:prSet presAssocID="{31A65A7A-8002-406F-866E-12DDAFAE1DC4}" presName="descendantText" presStyleLbl="alignAccFollow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2975823-2771-4224-8EA7-A96087E7021F}" type="presOf" srcId="{0E98D81F-F923-43FF-84FB-E1A0CA8156D9}" destId="{9ADDA3F4-1BA5-43B9-AED0-3A78418B216D}" srcOrd="0" destOrd="2" presId="urn:microsoft.com/office/officeart/2005/8/layout/vList5"/>
    <dgm:cxn modelId="{A9306896-B0C9-4989-A00D-43B302974B15}" srcId="{4FD806A2-3E6E-426E-B5EC-62748FE49535}" destId="{53BC43FF-D756-45F9-9841-0C6A6B2BE223}" srcOrd="1" destOrd="0" parTransId="{5961FD25-0D20-4E37-AB1E-219DF53A136A}" sibTransId="{0B280734-C1BD-4E12-B250-2D083B00F3E8}"/>
    <dgm:cxn modelId="{AB521A01-33B8-42FF-AEBD-28BC2408AB5E}" type="presOf" srcId="{A4E29A29-A556-4376-BD0D-A923E54B585C}" destId="{F1DD5168-FDA2-4253-BB5B-23899F9C09A5}" srcOrd="0" destOrd="0" presId="urn:microsoft.com/office/officeart/2005/8/layout/vList5"/>
    <dgm:cxn modelId="{E645F658-C606-4EA9-B0C0-9AA87BD126B6}" srcId="{31A65A7A-8002-406F-866E-12DDAFAE1DC4}" destId="{0E98D81F-F923-43FF-84FB-E1A0CA8156D9}" srcOrd="2" destOrd="0" parTransId="{6428C927-8755-4D2A-9DFA-B931691D47D2}" sibTransId="{CEB530CC-BEC7-4CC1-B78E-66819C0E5158}"/>
    <dgm:cxn modelId="{625E089A-4AB9-402B-A2E0-456F54C70D63}" srcId="{17E821D1-FEF5-4F2F-BB09-BA5CE4997DD6}" destId="{2AEDFB7D-07E8-483A-B74D-5F059A7E3329}" srcOrd="0" destOrd="0" parTransId="{B3E42660-C653-42FB-9F8E-E23E17137F23}" sibTransId="{2ECF2F88-DD75-481C-B841-9BA492B3106C}"/>
    <dgm:cxn modelId="{5B1CCE30-9C38-43AE-9BDE-CE058E36CB56}" srcId="{17E821D1-FEF5-4F2F-BB09-BA5CE4997DD6}" destId="{085E6C98-E275-4967-8396-1EC50E99514E}" srcOrd="1" destOrd="0" parTransId="{DC415395-2E48-499A-8C4F-9ADF5DCE4074}" sibTransId="{D6B348C8-513F-4E25-BEB0-3A5DAE84AE7C}"/>
    <dgm:cxn modelId="{996A6604-3837-4273-8E31-3F7166AC0321}" srcId="{A4E29A29-A556-4376-BD0D-A923E54B585C}" destId="{31A65A7A-8002-406F-866E-12DDAFAE1DC4}" srcOrd="2" destOrd="0" parTransId="{FCE66F6D-7AD6-43CA-8EC3-D334278D6651}" sibTransId="{33EEFB92-2789-4E25-903F-4B8621B65A0A}"/>
    <dgm:cxn modelId="{59BB563D-A6A7-4A20-A006-AB29620C4BC8}" type="presOf" srcId="{53BC43FF-D756-45F9-9841-0C6A6B2BE223}" destId="{BE6F357E-AF61-46B8-9350-DE1F0FA6DBF5}" srcOrd="0" destOrd="1" presId="urn:microsoft.com/office/officeart/2005/8/layout/vList5"/>
    <dgm:cxn modelId="{83069413-C64D-4D8B-B350-B9E0A70BF337}" srcId="{31A65A7A-8002-406F-866E-12DDAFAE1DC4}" destId="{F7D857E7-FB23-4580-AAAB-53BDC533CFC5}" srcOrd="0" destOrd="0" parTransId="{073B8AE6-1A36-4609-8C26-202AFFEB09A0}" sibTransId="{423A7660-4DCF-4A76-9DB4-A3B942772F2F}"/>
    <dgm:cxn modelId="{0ECC64F2-0193-4416-ADE9-C75131BD26C8}" srcId="{4FD806A2-3E6E-426E-B5EC-62748FE49535}" destId="{23F22A17-974E-475E-A07A-8F61573AF294}" srcOrd="0" destOrd="0" parTransId="{DD761FBB-4FF8-4EEA-BCD6-C71F4F43DAEA}" sibTransId="{64AF150C-72B1-470C-A1FA-EDAE53F2BCCA}"/>
    <dgm:cxn modelId="{DF3F0E0B-21CA-4A02-95DC-0B9BD7E7FEC0}" type="presOf" srcId="{2AEDFB7D-07E8-483A-B74D-5F059A7E3329}" destId="{04AECF5B-9E5C-4983-A6D7-4C5BA47F2060}" srcOrd="0" destOrd="0" presId="urn:microsoft.com/office/officeart/2005/8/layout/vList5"/>
    <dgm:cxn modelId="{BFAD1C7E-3CA5-46FC-A503-D59DBF9E76F9}" type="presOf" srcId="{4FD806A2-3E6E-426E-B5EC-62748FE49535}" destId="{AD3457A5-161C-4DA9-8DC5-3E3ACE0BEDAF}" srcOrd="0" destOrd="0" presId="urn:microsoft.com/office/officeart/2005/8/layout/vList5"/>
    <dgm:cxn modelId="{65DCFBAB-4D90-4548-BE19-304F0A58AF25}" srcId="{31A65A7A-8002-406F-866E-12DDAFAE1DC4}" destId="{5D2384DD-3585-45FD-AD32-4F109AF3F924}" srcOrd="1" destOrd="0" parTransId="{BBC29F9A-E141-46F9-AE4D-E431340BB824}" sibTransId="{257A9DED-EB5C-4AF4-93EF-799383C1AF73}"/>
    <dgm:cxn modelId="{B2B97FEF-B69F-49AE-B1F0-4A72BB60EA1C}" type="presOf" srcId="{8E8C0E3C-669C-486A-90BE-6F252CE7CCC1}" destId="{BE6F357E-AF61-46B8-9350-DE1F0FA6DBF5}" srcOrd="0" destOrd="2" presId="urn:microsoft.com/office/officeart/2005/8/layout/vList5"/>
    <dgm:cxn modelId="{2D2A022B-F721-4E30-9564-AF59B9445B56}" type="presOf" srcId="{17E821D1-FEF5-4F2F-BB09-BA5CE4997DD6}" destId="{C136BE79-CA31-49C0-91D0-C51BFCF1FBD1}" srcOrd="0" destOrd="0" presId="urn:microsoft.com/office/officeart/2005/8/layout/vList5"/>
    <dgm:cxn modelId="{150D09B6-AE7E-459C-B9FF-7AD47DAB0715}" type="presOf" srcId="{085E6C98-E275-4967-8396-1EC50E99514E}" destId="{04AECF5B-9E5C-4983-A6D7-4C5BA47F2060}" srcOrd="0" destOrd="1" presId="urn:microsoft.com/office/officeart/2005/8/layout/vList5"/>
    <dgm:cxn modelId="{BBCDBBA3-0C5D-4D8C-A808-3A4C277184F9}" srcId="{4FD806A2-3E6E-426E-B5EC-62748FE49535}" destId="{8E8C0E3C-669C-486A-90BE-6F252CE7CCC1}" srcOrd="2" destOrd="0" parTransId="{6506827E-5C34-440C-8510-FB83C271722F}" sibTransId="{6A31D5C9-4BF3-45C9-A201-C2369AB70AE5}"/>
    <dgm:cxn modelId="{EFA0BAEB-8BEF-4446-8A27-04902FED5F02}" srcId="{17E821D1-FEF5-4F2F-BB09-BA5CE4997DD6}" destId="{A9B0800B-0AF7-4596-8081-57A022F8526D}" srcOrd="2" destOrd="0" parTransId="{48F67EB6-3C19-40A9-B508-88E01BD9457F}" sibTransId="{EABB98D4-5770-48C9-AD30-C520461B83A9}"/>
    <dgm:cxn modelId="{47CEF050-EA2A-481E-861E-0BE8E15DD5C1}" type="presOf" srcId="{5D2384DD-3585-45FD-AD32-4F109AF3F924}" destId="{9ADDA3F4-1BA5-43B9-AED0-3A78418B216D}" srcOrd="0" destOrd="1" presId="urn:microsoft.com/office/officeart/2005/8/layout/vList5"/>
    <dgm:cxn modelId="{4270F150-B5E2-4633-8B61-3AE57C191175}" srcId="{A4E29A29-A556-4376-BD0D-A923E54B585C}" destId="{17E821D1-FEF5-4F2F-BB09-BA5CE4997DD6}" srcOrd="0" destOrd="0" parTransId="{21F631C7-E58B-4162-8144-A75848D9F61D}" sibTransId="{6615D517-2E09-4FB3-8F76-B87CFE1C7911}"/>
    <dgm:cxn modelId="{D4F5E0EF-3AA4-4BD8-A2D6-F03B80C79FB8}" type="presOf" srcId="{F7D857E7-FB23-4580-AAAB-53BDC533CFC5}" destId="{9ADDA3F4-1BA5-43B9-AED0-3A78418B216D}" srcOrd="0" destOrd="0" presId="urn:microsoft.com/office/officeart/2005/8/layout/vList5"/>
    <dgm:cxn modelId="{5CEF3DF9-3E1A-4E42-B665-D2C2BC645480}" srcId="{A4E29A29-A556-4376-BD0D-A923E54B585C}" destId="{4FD806A2-3E6E-426E-B5EC-62748FE49535}" srcOrd="1" destOrd="0" parTransId="{A25B38A4-9041-4DF4-9D78-22B2863A7C07}" sibTransId="{7706FC21-1E31-417A-B520-B0E808CC8DE0}"/>
    <dgm:cxn modelId="{955B573D-4E65-41E0-96DE-6D6F7CD60321}" type="presOf" srcId="{23F22A17-974E-475E-A07A-8F61573AF294}" destId="{BE6F357E-AF61-46B8-9350-DE1F0FA6DBF5}" srcOrd="0" destOrd="0" presId="urn:microsoft.com/office/officeart/2005/8/layout/vList5"/>
    <dgm:cxn modelId="{217DE7C6-7365-41E6-B50C-5F2E7F580ED4}" type="presOf" srcId="{A9B0800B-0AF7-4596-8081-57A022F8526D}" destId="{04AECF5B-9E5C-4983-A6D7-4C5BA47F2060}" srcOrd="0" destOrd="2" presId="urn:microsoft.com/office/officeart/2005/8/layout/vList5"/>
    <dgm:cxn modelId="{DA1357B1-75A1-4667-B93F-57B4BD83B135}" type="presOf" srcId="{31A65A7A-8002-406F-866E-12DDAFAE1DC4}" destId="{ABBBE351-DA1E-42BE-8226-497BC0EF40DA}" srcOrd="0" destOrd="0" presId="urn:microsoft.com/office/officeart/2005/8/layout/vList5"/>
    <dgm:cxn modelId="{F3B5AAF7-AE50-462D-8F77-A18B28D18585}" type="presParOf" srcId="{F1DD5168-FDA2-4253-BB5B-23899F9C09A5}" destId="{5F8FE930-A74E-4FEE-9E17-BBF0E7C57697}" srcOrd="0" destOrd="0" presId="urn:microsoft.com/office/officeart/2005/8/layout/vList5"/>
    <dgm:cxn modelId="{291CDBF1-EB18-4A9F-A045-3859288CFA57}" type="presParOf" srcId="{5F8FE930-A74E-4FEE-9E17-BBF0E7C57697}" destId="{C136BE79-CA31-49C0-91D0-C51BFCF1FBD1}" srcOrd="0" destOrd="0" presId="urn:microsoft.com/office/officeart/2005/8/layout/vList5"/>
    <dgm:cxn modelId="{1A4FAA07-F11A-47F1-953A-A2EB21C4D23A}" type="presParOf" srcId="{5F8FE930-A74E-4FEE-9E17-BBF0E7C57697}" destId="{04AECF5B-9E5C-4983-A6D7-4C5BA47F2060}" srcOrd="1" destOrd="0" presId="urn:microsoft.com/office/officeart/2005/8/layout/vList5"/>
    <dgm:cxn modelId="{A3EC5CF0-97FD-42F2-B5BE-0DCBC9E154A6}" type="presParOf" srcId="{F1DD5168-FDA2-4253-BB5B-23899F9C09A5}" destId="{7B75D653-147E-42D8-803B-A236C844A962}" srcOrd="1" destOrd="0" presId="urn:microsoft.com/office/officeart/2005/8/layout/vList5"/>
    <dgm:cxn modelId="{A53B190F-043E-4841-8A48-FD1576F3F999}" type="presParOf" srcId="{F1DD5168-FDA2-4253-BB5B-23899F9C09A5}" destId="{6E80D786-A3A2-41AC-82CA-CE669E101D99}" srcOrd="2" destOrd="0" presId="urn:microsoft.com/office/officeart/2005/8/layout/vList5"/>
    <dgm:cxn modelId="{B35BCE39-BD08-4FE4-840C-5010D5BE5CE4}" type="presParOf" srcId="{6E80D786-A3A2-41AC-82CA-CE669E101D99}" destId="{AD3457A5-161C-4DA9-8DC5-3E3ACE0BEDAF}" srcOrd="0" destOrd="0" presId="urn:microsoft.com/office/officeart/2005/8/layout/vList5"/>
    <dgm:cxn modelId="{D4F1DCDE-7967-4AED-B7C8-6493B2C04865}" type="presParOf" srcId="{6E80D786-A3A2-41AC-82CA-CE669E101D99}" destId="{BE6F357E-AF61-46B8-9350-DE1F0FA6DBF5}" srcOrd="1" destOrd="0" presId="urn:microsoft.com/office/officeart/2005/8/layout/vList5"/>
    <dgm:cxn modelId="{453F1411-AD8B-4C3E-B346-D806DD14DC77}" type="presParOf" srcId="{F1DD5168-FDA2-4253-BB5B-23899F9C09A5}" destId="{470D2487-F3F4-4F73-BFDE-CCBB5C878F66}" srcOrd="3" destOrd="0" presId="urn:microsoft.com/office/officeart/2005/8/layout/vList5"/>
    <dgm:cxn modelId="{570B30F7-D681-41D4-B71A-19A2F1ACFEC8}" type="presParOf" srcId="{F1DD5168-FDA2-4253-BB5B-23899F9C09A5}" destId="{C6F45026-6F9D-479F-AA59-89BE8076FC49}" srcOrd="4" destOrd="0" presId="urn:microsoft.com/office/officeart/2005/8/layout/vList5"/>
    <dgm:cxn modelId="{897DD7AB-BBFE-459A-BE17-8407EFE466C3}" type="presParOf" srcId="{C6F45026-6F9D-479F-AA59-89BE8076FC49}" destId="{ABBBE351-DA1E-42BE-8226-497BC0EF40DA}" srcOrd="0" destOrd="0" presId="urn:microsoft.com/office/officeart/2005/8/layout/vList5"/>
    <dgm:cxn modelId="{EA56E4D2-98C0-459F-8506-0CB4B7185823}" type="presParOf" srcId="{C6F45026-6F9D-479F-AA59-89BE8076FC49}" destId="{9ADDA3F4-1BA5-43B9-AED0-3A78418B216D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881B95C2-A6E7-419F-A3D8-C9A1DD3779E5}">
      <dsp:nvSpPr>
        <dsp:cNvPr id="0" name=""/>
        <dsp:cNvSpPr/>
      </dsp:nvSpPr>
      <dsp:spPr>
        <a:xfrm>
          <a:off x="0" y="0"/>
          <a:ext cx="9144000" cy="154706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tx1"/>
              </a:solidFill>
              <a:latin typeface="Calibri" pitchFamily="34" charset="0"/>
            </a:rPr>
            <a:t>     Alfons Mucha: Jarní slavnosti</a:t>
          </a:r>
        </a:p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tx1"/>
              </a:solidFill>
              <a:latin typeface="Calibri" pitchFamily="34" charset="0"/>
            </a:rPr>
            <a:t>     Bohumil Kubišta: Koupání žen</a:t>
          </a:r>
        </a:p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tx1"/>
              </a:solidFill>
              <a:latin typeface="Calibri" pitchFamily="34" charset="0"/>
            </a:rPr>
            <a:t>     Emil Fila: Zátiší s kytarou a kartami</a:t>
          </a:r>
          <a:endParaRPr lang="cs-CZ" sz="2400" kern="1200" dirty="0">
            <a:latin typeface="Calibri" pitchFamily="34" charset="0"/>
          </a:endParaRPr>
        </a:p>
      </dsp:txBody>
      <dsp:txXfrm>
        <a:off x="1983506" y="0"/>
        <a:ext cx="7160493" cy="1547068"/>
      </dsp:txXfrm>
    </dsp:sp>
    <dsp:sp modelId="{C3F57898-2EE9-419C-95CF-5FF27CE1B812}">
      <dsp:nvSpPr>
        <dsp:cNvPr id="0" name=""/>
        <dsp:cNvSpPr/>
      </dsp:nvSpPr>
      <dsp:spPr>
        <a:xfrm>
          <a:off x="0" y="0"/>
          <a:ext cx="1974372" cy="1520483"/>
        </a:xfrm>
        <a:prstGeom prst="roundRect">
          <a:avLst>
            <a:gd name="adj" fmla="val 10000"/>
          </a:avLst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5E42AF2-80AD-4A9B-8E19-3098ABC1A6F6}">
      <dsp:nvSpPr>
        <dsp:cNvPr id="0" name=""/>
        <dsp:cNvSpPr/>
      </dsp:nvSpPr>
      <dsp:spPr>
        <a:xfrm>
          <a:off x="0" y="1764381"/>
          <a:ext cx="9144000" cy="154706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tx1"/>
              </a:solidFill>
              <a:latin typeface="Calibri" pitchFamily="34" charset="0"/>
            </a:rPr>
            <a:t>     Max </a:t>
          </a:r>
          <a:r>
            <a:rPr lang="cs-CZ" sz="2400" kern="1200" dirty="0" err="1" smtClean="0">
              <a:solidFill>
                <a:schemeClr val="tx1"/>
              </a:solidFill>
              <a:latin typeface="Calibri" pitchFamily="34" charset="0"/>
            </a:rPr>
            <a:t>Švabinský</a:t>
          </a:r>
          <a:r>
            <a:rPr lang="cs-CZ" sz="2400" kern="1200" dirty="0" smtClean="0">
              <a:solidFill>
                <a:schemeClr val="tx1"/>
              </a:solidFill>
              <a:latin typeface="Calibri" pitchFamily="34" charset="0"/>
            </a:rPr>
            <a:t>: Chudý kraj</a:t>
          </a:r>
        </a:p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tx1"/>
              </a:solidFill>
              <a:latin typeface="Calibri" pitchFamily="34" charset="0"/>
            </a:rPr>
            <a:t>     Jan Zrzavý: Kleopatra</a:t>
          </a:r>
        </a:p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tx1"/>
              </a:solidFill>
              <a:latin typeface="Calibri" pitchFamily="34" charset="0"/>
            </a:rPr>
            <a:t>     Alfons Mucha: Jarní slavnosti</a:t>
          </a:r>
          <a:endParaRPr lang="cs-CZ" sz="3000" kern="1200" dirty="0"/>
        </a:p>
      </dsp:txBody>
      <dsp:txXfrm>
        <a:off x="1983506" y="1764381"/>
        <a:ext cx="7160493" cy="1547068"/>
      </dsp:txXfrm>
    </dsp:sp>
    <dsp:sp modelId="{9CED7393-55CD-4B56-8519-5E0ED1973D7A}">
      <dsp:nvSpPr>
        <dsp:cNvPr id="0" name=""/>
        <dsp:cNvSpPr/>
      </dsp:nvSpPr>
      <dsp:spPr>
        <a:xfrm>
          <a:off x="89336" y="1701775"/>
          <a:ext cx="1959540" cy="1672281"/>
        </a:xfrm>
        <a:prstGeom prst="roundRect">
          <a:avLst>
            <a:gd name="adj" fmla="val 10000"/>
          </a:avLst>
        </a:prstGeom>
        <a:blipFill rotWithShape="0">
          <a:blip xmlns:r="http://schemas.openxmlformats.org/officeDocument/2006/relationships" r:embed="rId2"/>
          <a:stretch>
            <a:fillRect/>
          </a:stretch>
        </a:blip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ECF5F18-147D-4EBC-ADAC-71E3466C7C13}">
      <dsp:nvSpPr>
        <dsp:cNvPr id="0" name=""/>
        <dsp:cNvSpPr/>
      </dsp:nvSpPr>
      <dsp:spPr>
        <a:xfrm>
          <a:off x="0" y="3528763"/>
          <a:ext cx="9144000" cy="154706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tx1"/>
              </a:solidFill>
              <a:latin typeface="Calibri" pitchFamily="34" charset="0"/>
            </a:rPr>
            <a:t>     Jan Zrzavý: Poslední večeře</a:t>
          </a:r>
        </a:p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tx1"/>
              </a:solidFill>
              <a:latin typeface="Calibri" pitchFamily="34" charset="0"/>
            </a:rPr>
            <a:t>     Emil Fila: Zátiší s kytarou a kartami  </a:t>
          </a:r>
        </a:p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tx1"/>
              </a:solidFill>
              <a:latin typeface="Calibri" pitchFamily="34" charset="0"/>
            </a:rPr>
            <a:t>     Bohumil Kubišta: Fakír krotící hady</a:t>
          </a:r>
          <a:endParaRPr lang="cs-CZ" sz="3000" kern="1200" dirty="0"/>
        </a:p>
      </dsp:txBody>
      <dsp:txXfrm>
        <a:off x="1983506" y="3528763"/>
        <a:ext cx="7160493" cy="1547068"/>
      </dsp:txXfrm>
    </dsp:sp>
    <dsp:sp modelId="{48FA3315-3055-4B35-B9FF-B403031F6717}">
      <dsp:nvSpPr>
        <dsp:cNvPr id="0" name=""/>
        <dsp:cNvSpPr/>
      </dsp:nvSpPr>
      <dsp:spPr>
        <a:xfrm>
          <a:off x="89336" y="3556772"/>
          <a:ext cx="1959540" cy="1491052"/>
        </a:xfrm>
        <a:prstGeom prst="roundRect">
          <a:avLst>
            <a:gd name="adj" fmla="val 10000"/>
          </a:avLst>
        </a:prstGeom>
        <a:blipFill rotWithShape="0">
          <a:blip xmlns:r="http://schemas.openxmlformats.org/officeDocument/2006/relationships" r:embed="rId3"/>
          <a:stretch>
            <a:fillRect/>
          </a:stretch>
        </a:blip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424FE3F-8F6E-4D93-A2FE-570A87F78AC2}">
      <dsp:nvSpPr>
        <dsp:cNvPr id="0" name=""/>
        <dsp:cNvSpPr/>
      </dsp:nvSpPr>
      <dsp:spPr>
        <a:xfrm>
          <a:off x="0" y="5269853"/>
          <a:ext cx="9144000" cy="154706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tx1"/>
              </a:solidFill>
              <a:latin typeface="Calibri" pitchFamily="34" charset="0"/>
            </a:rPr>
            <a:t>     Antonín Slavíček: Loubí v zahradě</a:t>
          </a:r>
        </a:p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tx1"/>
              </a:solidFill>
              <a:latin typeface="Calibri" pitchFamily="34" charset="0"/>
            </a:rPr>
            <a:t>     Antonín Slavíček: Letenské sady</a:t>
          </a:r>
        </a:p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tx1"/>
              </a:solidFill>
              <a:latin typeface="Calibri" pitchFamily="34" charset="0"/>
            </a:rPr>
            <a:t>     František Kupka: Podzimní slunce</a:t>
          </a:r>
          <a:endParaRPr lang="cs-CZ" sz="2400" kern="1200" dirty="0"/>
        </a:p>
      </dsp:txBody>
      <dsp:txXfrm>
        <a:off x="1983506" y="5269853"/>
        <a:ext cx="7160493" cy="1547068"/>
      </dsp:txXfrm>
    </dsp:sp>
    <dsp:sp modelId="{CC89619A-29CE-4FE5-B7F3-30E51B75CA65}">
      <dsp:nvSpPr>
        <dsp:cNvPr id="0" name=""/>
        <dsp:cNvSpPr/>
      </dsp:nvSpPr>
      <dsp:spPr>
        <a:xfrm>
          <a:off x="102814" y="5230539"/>
          <a:ext cx="1932584" cy="1625696"/>
        </a:xfrm>
        <a:prstGeom prst="roundRect">
          <a:avLst>
            <a:gd name="adj" fmla="val 10000"/>
          </a:avLst>
        </a:prstGeom>
        <a:blipFill rotWithShape="0">
          <a:blip xmlns:r="http://schemas.openxmlformats.org/officeDocument/2006/relationships" r:embed="rId4"/>
          <a:stretch>
            <a:fillRect/>
          </a:stretch>
        </a:blip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E7FC9E2-9504-4F55-BE12-7FA7D5B56FD4}">
      <dsp:nvSpPr>
        <dsp:cNvPr id="0" name=""/>
        <dsp:cNvSpPr/>
      </dsp:nvSpPr>
      <dsp:spPr>
        <a:xfrm>
          <a:off x="637083" y="117355"/>
          <a:ext cx="8506297" cy="208743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tx1"/>
              </a:solidFill>
              <a:latin typeface="Calibri" pitchFamily="34" charset="0"/>
            </a:rPr>
            <a:t>František Kupka: Kompliment</a:t>
          </a:r>
        </a:p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tx1"/>
              </a:solidFill>
              <a:latin typeface="Calibri" pitchFamily="34" charset="0"/>
            </a:rPr>
            <a:t>František Kupka: Podzimní slunce</a:t>
          </a:r>
        </a:p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tx1"/>
              </a:solidFill>
              <a:latin typeface="Calibri" pitchFamily="34" charset="0"/>
            </a:rPr>
            <a:t>František Kupka: Klávesy piána</a:t>
          </a:r>
          <a:endParaRPr lang="cs-CZ" sz="2400" kern="1200" dirty="0">
            <a:solidFill>
              <a:schemeClr val="tx1"/>
            </a:solidFill>
            <a:latin typeface="Calibri" pitchFamily="34" charset="0"/>
          </a:endParaRPr>
        </a:p>
      </dsp:txBody>
      <dsp:txXfrm>
        <a:off x="2532528" y="117355"/>
        <a:ext cx="6610852" cy="2087431"/>
      </dsp:txXfrm>
    </dsp:sp>
    <dsp:sp modelId="{328E8BD5-AD6D-45AF-95D3-5A4A77BED16A}">
      <dsp:nvSpPr>
        <dsp:cNvPr id="0" name=""/>
        <dsp:cNvSpPr/>
      </dsp:nvSpPr>
      <dsp:spPr>
        <a:xfrm>
          <a:off x="2118" y="0"/>
          <a:ext cx="2130606" cy="2211174"/>
        </a:xfrm>
        <a:prstGeom prst="roundRect">
          <a:avLst>
            <a:gd name="adj" fmla="val 10000"/>
          </a:avLst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95675BB-4D47-4B06-A8D2-EF1AD4634B49}">
      <dsp:nvSpPr>
        <dsp:cNvPr id="0" name=""/>
        <dsp:cNvSpPr/>
      </dsp:nvSpPr>
      <dsp:spPr>
        <a:xfrm>
          <a:off x="0" y="2508867"/>
          <a:ext cx="9144000" cy="181072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tx1"/>
              </a:solidFill>
              <a:latin typeface="Calibri" pitchFamily="34" charset="0"/>
            </a:rPr>
            <a:t>František Kupka: Knihomol</a:t>
          </a:r>
        </a:p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tx1"/>
              </a:solidFill>
              <a:latin typeface="Calibri" pitchFamily="34" charset="0"/>
            </a:rPr>
            <a:t>František Kupka: Vertikální plány</a:t>
          </a:r>
        </a:p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tx1"/>
              </a:solidFill>
              <a:latin typeface="Calibri" pitchFamily="34" charset="0"/>
            </a:rPr>
            <a:t>František Kupka: Amfora</a:t>
          </a:r>
          <a:endParaRPr lang="cs-CZ" sz="2400" kern="1200" dirty="0">
            <a:solidFill>
              <a:schemeClr val="tx1"/>
            </a:solidFill>
            <a:latin typeface="Calibri" pitchFamily="34" charset="0"/>
          </a:endParaRPr>
        </a:p>
      </dsp:txBody>
      <dsp:txXfrm>
        <a:off x="2037543" y="2508867"/>
        <a:ext cx="7106456" cy="1810721"/>
      </dsp:txXfrm>
    </dsp:sp>
    <dsp:sp modelId="{5F3A2E62-F100-4C22-A31B-AD93D3694BCF}">
      <dsp:nvSpPr>
        <dsp:cNvPr id="0" name=""/>
        <dsp:cNvSpPr/>
      </dsp:nvSpPr>
      <dsp:spPr>
        <a:xfrm>
          <a:off x="4228" y="2421604"/>
          <a:ext cx="1828800" cy="1988620"/>
        </a:xfrm>
        <a:prstGeom prst="roundRect">
          <a:avLst>
            <a:gd name="adj" fmla="val 10000"/>
          </a:avLst>
        </a:prstGeom>
        <a:blipFill rotWithShape="0">
          <a:blip xmlns:r="http://schemas.openxmlformats.org/officeDocument/2006/relationships" r:embed="rId2"/>
          <a:stretch>
            <a:fillRect/>
          </a:stretch>
        </a:blip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D30D69D-9BB4-41CB-B005-436FDD0BE080}">
      <dsp:nvSpPr>
        <dsp:cNvPr id="0" name=""/>
        <dsp:cNvSpPr/>
      </dsp:nvSpPr>
      <dsp:spPr>
        <a:xfrm>
          <a:off x="0" y="4670410"/>
          <a:ext cx="9144000" cy="194506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tx1"/>
              </a:solidFill>
              <a:latin typeface="Calibri" pitchFamily="34" charset="0"/>
            </a:rPr>
            <a:t>František Kupka: Velký akt  </a:t>
          </a:r>
        </a:p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tx1"/>
              </a:solidFill>
              <a:latin typeface="Calibri" pitchFamily="34" charset="0"/>
            </a:rPr>
            <a:t>František Kupka: Žena v </a:t>
          </a:r>
          <a:r>
            <a:rPr lang="cs-CZ" sz="2400" kern="1200" dirty="0" err="1" smtClean="0">
              <a:solidFill>
                <a:schemeClr val="tx1"/>
              </a:solidFill>
              <a:latin typeface="Calibri" pitchFamily="34" charset="0"/>
            </a:rPr>
            <a:t>trojúhelnícich</a:t>
          </a:r>
          <a:endParaRPr lang="cs-CZ" sz="2400" kern="1200" dirty="0" smtClean="0">
            <a:solidFill>
              <a:schemeClr val="tx1"/>
            </a:solidFill>
            <a:latin typeface="Calibri" pitchFamily="34" charset="0"/>
          </a:endParaRPr>
        </a:p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tx1"/>
              </a:solidFill>
              <a:latin typeface="Calibri" pitchFamily="34" charset="0"/>
            </a:rPr>
            <a:t>František Kupka: Amfora</a:t>
          </a:r>
          <a:endParaRPr lang="cs-CZ" sz="2400" kern="1200" dirty="0">
            <a:solidFill>
              <a:schemeClr val="tx1"/>
            </a:solidFill>
            <a:latin typeface="Calibri" pitchFamily="34" charset="0"/>
          </a:endParaRPr>
        </a:p>
      </dsp:txBody>
      <dsp:txXfrm>
        <a:off x="2037543" y="4670410"/>
        <a:ext cx="7106456" cy="1945068"/>
      </dsp:txXfrm>
    </dsp:sp>
    <dsp:sp modelId="{BF6B38E2-AAA3-4930-BAF2-052026E6B740}">
      <dsp:nvSpPr>
        <dsp:cNvPr id="0" name=""/>
        <dsp:cNvSpPr/>
      </dsp:nvSpPr>
      <dsp:spPr>
        <a:xfrm>
          <a:off x="4228" y="4618032"/>
          <a:ext cx="1842589" cy="2051327"/>
        </a:xfrm>
        <a:prstGeom prst="roundRect">
          <a:avLst>
            <a:gd name="adj" fmla="val 10000"/>
          </a:avLst>
        </a:prstGeom>
        <a:blipFill rotWithShape="0">
          <a:blip xmlns:r="http://schemas.openxmlformats.org/officeDocument/2006/relationships" r:embed="rId3"/>
          <a:stretch>
            <a:fillRect/>
          </a:stretch>
        </a:blip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3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51A7003C-5495-4570-B4EC-B027C1ED971E}">
      <dsp:nvSpPr>
        <dsp:cNvPr id="0" name=""/>
        <dsp:cNvSpPr/>
      </dsp:nvSpPr>
      <dsp:spPr>
        <a:xfrm rot="5400000">
          <a:off x="5867781" y="-1981083"/>
          <a:ext cx="1239810" cy="5303520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latin typeface="Calibri" pitchFamily="34" charset="0"/>
            </a:rPr>
            <a:t>a) Artur </a:t>
          </a:r>
          <a:r>
            <a:rPr lang="cs-CZ" sz="2400" kern="1200" dirty="0" err="1" smtClean="0">
              <a:latin typeface="Calibri" pitchFamily="34" charset="0"/>
            </a:rPr>
            <a:t>Honegger</a:t>
          </a:r>
          <a:endParaRPr lang="cs-CZ" sz="2400" kern="1200" dirty="0">
            <a:latin typeface="Calibri" pitchFamily="3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latin typeface="Calibri" pitchFamily="34" charset="0"/>
            </a:rPr>
            <a:t>b) </a:t>
          </a:r>
          <a:r>
            <a:rPr lang="cs-CZ" sz="2400" kern="1200" dirty="0" err="1" smtClean="0">
              <a:latin typeface="Calibri" pitchFamily="34" charset="0"/>
            </a:rPr>
            <a:t>Alban</a:t>
          </a:r>
          <a:r>
            <a:rPr lang="cs-CZ" sz="2400" kern="1200" dirty="0" smtClean="0">
              <a:latin typeface="Calibri" pitchFamily="34" charset="0"/>
            </a:rPr>
            <a:t> </a:t>
          </a:r>
          <a:r>
            <a:rPr lang="cs-CZ" sz="2400" kern="1200" dirty="0" err="1" smtClean="0">
              <a:latin typeface="Calibri" pitchFamily="34" charset="0"/>
            </a:rPr>
            <a:t>Berg</a:t>
          </a:r>
          <a:endParaRPr lang="cs-CZ" sz="2400" kern="1200" dirty="0">
            <a:latin typeface="Calibri" pitchFamily="3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latin typeface="Calibri" pitchFamily="34" charset="0"/>
            </a:rPr>
            <a:t>c) Arnold </a:t>
          </a:r>
          <a:r>
            <a:rPr lang="cs-CZ" sz="2400" kern="1200" dirty="0" err="1" smtClean="0">
              <a:latin typeface="Calibri" pitchFamily="34" charset="0"/>
            </a:rPr>
            <a:t>Schönberg</a:t>
          </a:r>
          <a:endParaRPr lang="cs-CZ" sz="2400" kern="1200" dirty="0">
            <a:latin typeface="Calibri" pitchFamily="34" charset="0"/>
          </a:endParaRPr>
        </a:p>
      </dsp:txBody>
      <dsp:txXfrm rot="5400000">
        <a:off x="5867781" y="-1981083"/>
        <a:ext cx="1239810" cy="5303520"/>
      </dsp:txXfrm>
    </dsp:sp>
    <dsp:sp modelId="{F49E204E-A3D3-47A5-8AE5-F3C679A53D8C}">
      <dsp:nvSpPr>
        <dsp:cNvPr id="0" name=""/>
        <dsp:cNvSpPr/>
      </dsp:nvSpPr>
      <dsp:spPr>
        <a:xfrm>
          <a:off x="0" y="4465"/>
          <a:ext cx="3835926" cy="133242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tx1"/>
              </a:solidFill>
              <a:latin typeface="Calibri" pitchFamily="34" charset="0"/>
            </a:rPr>
            <a:t>1. Tvůrcem 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tx1"/>
              </a:solidFill>
              <a:latin typeface="Calibri" pitchFamily="34" charset="0"/>
            </a:rPr>
            <a:t>12-TÓNOVÉ kompoziční metody je</a:t>
          </a:r>
          <a:endParaRPr lang="cs-CZ" sz="2400" kern="1200" dirty="0">
            <a:solidFill>
              <a:schemeClr val="tx1"/>
            </a:solidFill>
            <a:latin typeface="Calibri" pitchFamily="34" charset="0"/>
          </a:endParaRPr>
        </a:p>
      </dsp:txBody>
      <dsp:txXfrm>
        <a:off x="0" y="4465"/>
        <a:ext cx="3835926" cy="1332423"/>
      </dsp:txXfrm>
    </dsp:sp>
    <dsp:sp modelId="{049B493B-C3E2-4525-86EB-86759F9B4010}">
      <dsp:nvSpPr>
        <dsp:cNvPr id="0" name=""/>
        <dsp:cNvSpPr/>
      </dsp:nvSpPr>
      <dsp:spPr>
        <a:xfrm rot="5400000">
          <a:off x="5536582" y="-657863"/>
          <a:ext cx="1504864" cy="5704662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latin typeface="Calibri" pitchFamily="34" charset="0"/>
            </a:rPr>
            <a:t>a) expresionismem</a:t>
          </a:r>
          <a:endParaRPr lang="cs-CZ" sz="2400" kern="1200" dirty="0">
            <a:latin typeface="Calibri" pitchFamily="3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latin typeface="Calibri" pitchFamily="34" charset="0"/>
            </a:rPr>
            <a:t>b) impresionismem</a:t>
          </a:r>
          <a:endParaRPr lang="cs-CZ" sz="2400" kern="1200" dirty="0">
            <a:latin typeface="Calibri" pitchFamily="3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latin typeface="Calibri" pitchFamily="34" charset="0"/>
            </a:rPr>
            <a:t>c) neoklasicismem</a:t>
          </a:r>
          <a:endParaRPr lang="cs-CZ" sz="2400" kern="1200" dirty="0">
            <a:latin typeface="Calibri" pitchFamily="34" charset="0"/>
          </a:endParaRPr>
        </a:p>
      </dsp:txBody>
      <dsp:txXfrm rot="5400000">
        <a:off x="5536582" y="-657863"/>
        <a:ext cx="1504864" cy="5704662"/>
      </dsp:txXfrm>
    </dsp:sp>
    <dsp:sp modelId="{10BD76CC-45D0-48C7-A7B6-141446E1A2F9}">
      <dsp:nvSpPr>
        <dsp:cNvPr id="0" name=""/>
        <dsp:cNvSpPr/>
      </dsp:nvSpPr>
      <dsp:spPr>
        <a:xfrm>
          <a:off x="0" y="1455273"/>
          <a:ext cx="3436683" cy="130031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tx1"/>
              </a:solidFill>
              <a:latin typeface="Calibri" pitchFamily="34" charset="0"/>
            </a:rPr>
            <a:t>2. Tvorba skladatelů DRUHÉ VÍDEŇSKÉ ŠKOLY je spjata s </a:t>
          </a:r>
          <a:endParaRPr lang="cs-CZ" sz="2400" kern="1200" dirty="0">
            <a:solidFill>
              <a:schemeClr val="tx1"/>
            </a:solidFill>
            <a:latin typeface="Calibri" pitchFamily="34" charset="0"/>
          </a:endParaRPr>
        </a:p>
      </dsp:txBody>
      <dsp:txXfrm>
        <a:off x="0" y="1455273"/>
        <a:ext cx="3436683" cy="1300311"/>
      </dsp:txXfrm>
    </dsp:sp>
    <dsp:sp modelId="{5E1F630B-8732-432A-A16F-1EB0DDD88418}">
      <dsp:nvSpPr>
        <dsp:cNvPr id="0" name=""/>
        <dsp:cNvSpPr/>
      </dsp:nvSpPr>
      <dsp:spPr>
        <a:xfrm rot="5400000">
          <a:off x="5519835" y="922667"/>
          <a:ext cx="1396168" cy="5852160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latin typeface="Calibri" pitchFamily="34" charset="0"/>
            </a:rPr>
            <a:t>a) Jaroslav Ježek</a:t>
          </a:r>
          <a:endParaRPr lang="cs-CZ" sz="2400" kern="1200" dirty="0">
            <a:latin typeface="Calibri" pitchFamily="3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latin typeface="Calibri" pitchFamily="34" charset="0"/>
            </a:rPr>
            <a:t>b) Alois </a:t>
          </a:r>
          <a:r>
            <a:rPr lang="cs-CZ" sz="2400" kern="1200" dirty="0" err="1" smtClean="0">
              <a:latin typeface="Calibri" pitchFamily="34" charset="0"/>
            </a:rPr>
            <a:t>Hába</a:t>
          </a:r>
          <a:endParaRPr lang="cs-CZ" sz="2400" kern="1200" dirty="0">
            <a:latin typeface="Calibri" pitchFamily="3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latin typeface="Calibri" pitchFamily="34" charset="0"/>
            </a:rPr>
            <a:t>c) Emil František Burian</a:t>
          </a:r>
          <a:endParaRPr lang="cs-CZ" sz="2400" kern="1200" dirty="0">
            <a:latin typeface="Calibri" pitchFamily="34" charset="0"/>
          </a:endParaRPr>
        </a:p>
      </dsp:txBody>
      <dsp:txXfrm rot="5400000">
        <a:off x="5519835" y="922667"/>
        <a:ext cx="1396168" cy="5852160"/>
      </dsp:txXfrm>
    </dsp:sp>
    <dsp:sp modelId="{E38005BD-C224-4BCA-8E75-6CA516B8E2BE}">
      <dsp:nvSpPr>
        <dsp:cNvPr id="0" name=""/>
        <dsp:cNvSpPr/>
      </dsp:nvSpPr>
      <dsp:spPr>
        <a:xfrm>
          <a:off x="0" y="3052047"/>
          <a:ext cx="3291840" cy="159339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tx1"/>
              </a:solidFill>
              <a:latin typeface="Calibri" pitchFamily="34" charset="0"/>
            </a:rPr>
            <a:t>3. Který český skladatel se proslavil využitím MIKROINTERVALŮ?</a:t>
          </a:r>
          <a:endParaRPr lang="cs-CZ" sz="2400" kern="1200" dirty="0">
            <a:solidFill>
              <a:schemeClr val="tx1"/>
            </a:solidFill>
            <a:latin typeface="Calibri" pitchFamily="34" charset="0"/>
          </a:endParaRPr>
        </a:p>
      </dsp:txBody>
      <dsp:txXfrm>
        <a:off x="0" y="3052047"/>
        <a:ext cx="3291840" cy="1593398"/>
      </dsp:txXfrm>
    </dsp:sp>
    <dsp:sp modelId="{EFA84FFD-C47A-455E-B055-689E3B636864}">
      <dsp:nvSpPr>
        <dsp:cNvPr id="0" name=""/>
        <dsp:cNvSpPr/>
      </dsp:nvSpPr>
      <dsp:spPr>
        <a:xfrm rot="5400000">
          <a:off x="4731024" y="2215427"/>
          <a:ext cx="1651111" cy="7173274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latin typeface="Calibri" pitchFamily="34" charset="0"/>
            </a:rPr>
            <a:t>a) neoklasicismus a příbuzné hudební projevy</a:t>
          </a:r>
          <a:endParaRPr lang="cs-CZ" sz="2400" kern="1200" dirty="0">
            <a:latin typeface="Calibri" pitchFamily="3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latin typeface="Calibri" pitchFamily="34" charset="0"/>
            </a:rPr>
            <a:t>b) </a:t>
          </a:r>
          <a:r>
            <a:rPr lang="cs-CZ" sz="2400" kern="1200" dirty="0" smtClean="0">
              <a:latin typeface="Calibri" pitchFamily="34" charset="0"/>
            </a:rPr>
            <a:t>avantgardní </a:t>
          </a:r>
          <a:r>
            <a:rPr lang="cs-CZ" sz="2400" kern="1200" dirty="0" smtClean="0">
              <a:latin typeface="Calibri" pitchFamily="34" charset="0"/>
            </a:rPr>
            <a:t>hudební projevy 2. poloviny 20. století</a:t>
          </a:r>
          <a:endParaRPr lang="cs-CZ" sz="2400" kern="1200" dirty="0">
            <a:latin typeface="Calibri" pitchFamily="3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latin typeface="Calibri" pitchFamily="34" charset="0"/>
            </a:rPr>
            <a:t>c) </a:t>
          </a:r>
          <a:r>
            <a:rPr lang="cs-CZ" sz="2400" kern="1200" dirty="0" err="1" smtClean="0">
              <a:latin typeface="Calibri" pitchFamily="34" charset="0"/>
            </a:rPr>
            <a:t>věškeré</a:t>
          </a:r>
          <a:r>
            <a:rPr lang="cs-CZ" sz="2400" kern="1200" dirty="0" smtClean="0">
              <a:latin typeface="Calibri" pitchFamily="34" charset="0"/>
            </a:rPr>
            <a:t> hudební projevy 20. století</a:t>
          </a:r>
          <a:endParaRPr lang="cs-CZ" sz="2400" kern="1200" dirty="0">
            <a:latin typeface="Calibri" pitchFamily="34" charset="0"/>
          </a:endParaRPr>
        </a:p>
      </dsp:txBody>
      <dsp:txXfrm rot="5400000">
        <a:off x="4731024" y="2215427"/>
        <a:ext cx="1651111" cy="7173274"/>
      </dsp:txXfrm>
    </dsp:sp>
    <dsp:sp modelId="{DF81B529-9B31-4972-B928-466CC62A5490}">
      <dsp:nvSpPr>
        <dsp:cNvPr id="0" name=""/>
        <dsp:cNvSpPr/>
      </dsp:nvSpPr>
      <dsp:spPr>
        <a:xfrm>
          <a:off x="0" y="4754189"/>
          <a:ext cx="1969943" cy="210294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tx1"/>
              </a:solidFill>
              <a:latin typeface="Calibri" pitchFamily="34" charset="0"/>
            </a:rPr>
            <a:t>4. Názvem NOVÁ HUDBA 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tx1"/>
              </a:solidFill>
              <a:latin typeface="Calibri" pitchFamily="34" charset="0"/>
            </a:rPr>
            <a:t>jsou označovány</a:t>
          </a:r>
          <a:endParaRPr lang="cs-CZ" sz="2400" kern="1200" dirty="0">
            <a:solidFill>
              <a:schemeClr val="tx1"/>
            </a:solidFill>
            <a:latin typeface="Calibri" pitchFamily="34" charset="0"/>
          </a:endParaRPr>
        </a:p>
      </dsp:txBody>
      <dsp:txXfrm>
        <a:off x="0" y="4754189"/>
        <a:ext cx="1969943" cy="2102941"/>
      </dsp:txXfrm>
    </dsp:sp>
  </dsp:spTree>
</dsp:drawing>
</file>

<file path=ppt/diagrams/drawing4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03628F05-F21C-4C71-A794-2264E9240969}">
      <dsp:nvSpPr>
        <dsp:cNvPr id="0" name=""/>
        <dsp:cNvSpPr/>
      </dsp:nvSpPr>
      <dsp:spPr>
        <a:xfrm rot="5400000">
          <a:off x="5410546" y="-2080138"/>
          <a:ext cx="1614746" cy="5852160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latin typeface="Calibri" pitchFamily="34" charset="0"/>
            </a:rPr>
            <a:t>a) seriální hudby</a:t>
          </a:r>
          <a:endParaRPr lang="cs-CZ" sz="2400" kern="1200" dirty="0">
            <a:latin typeface="Calibri" pitchFamily="3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latin typeface="Calibri" pitchFamily="34" charset="0"/>
            </a:rPr>
            <a:t>b) minimální hudby</a:t>
          </a:r>
          <a:endParaRPr lang="cs-CZ" sz="2400" kern="1200" dirty="0">
            <a:latin typeface="Calibri" pitchFamily="3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latin typeface="Calibri" pitchFamily="34" charset="0"/>
            </a:rPr>
            <a:t>c) globální hudby</a:t>
          </a:r>
          <a:endParaRPr lang="cs-CZ" sz="2400" kern="1200" dirty="0">
            <a:latin typeface="Calibri" pitchFamily="34" charset="0"/>
          </a:endParaRPr>
        </a:p>
      </dsp:txBody>
      <dsp:txXfrm rot="5400000">
        <a:off x="5410546" y="-2080138"/>
        <a:ext cx="1614746" cy="5852160"/>
      </dsp:txXfrm>
    </dsp:sp>
    <dsp:sp modelId="{AC1595C6-4559-4036-8936-D7DBC3BE3FA7}">
      <dsp:nvSpPr>
        <dsp:cNvPr id="0" name=""/>
        <dsp:cNvSpPr/>
      </dsp:nvSpPr>
      <dsp:spPr>
        <a:xfrm>
          <a:off x="0" y="1864"/>
          <a:ext cx="3291840" cy="168815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tx1"/>
              </a:solidFill>
              <a:latin typeface="Calibri" pitchFamily="34" charset="0"/>
            </a:rPr>
            <a:t>5.Rozšířením základního principu DODEKAFONIE vedlo ke vzniku</a:t>
          </a:r>
          <a:endParaRPr lang="cs-CZ" sz="2400" kern="1200" dirty="0">
            <a:solidFill>
              <a:schemeClr val="tx1"/>
            </a:solidFill>
            <a:latin typeface="Calibri" pitchFamily="34" charset="0"/>
          </a:endParaRPr>
        </a:p>
      </dsp:txBody>
      <dsp:txXfrm>
        <a:off x="0" y="1864"/>
        <a:ext cx="3291840" cy="1688154"/>
      </dsp:txXfrm>
    </dsp:sp>
    <dsp:sp modelId="{568427FB-B9A4-4C6B-AFD3-B51E75363F58}">
      <dsp:nvSpPr>
        <dsp:cNvPr id="0" name=""/>
        <dsp:cNvSpPr/>
      </dsp:nvSpPr>
      <dsp:spPr>
        <a:xfrm rot="5400000">
          <a:off x="4194003" y="-516938"/>
          <a:ext cx="2601399" cy="7298594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l" defTabSz="106680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latin typeface="Calibri" pitchFamily="34" charset="0"/>
            </a:rPr>
            <a:t>a) využití prvku náhody při tvorbě i provedení díla</a:t>
          </a:r>
          <a:endParaRPr lang="cs-CZ" sz="2400" kern="1200" dirty="0">
            <a:latin typeface="Calibri" pitchFamily="34" charset="0"/>
          </a:endParaRPr>
        </a:p>
        <a:p>
          <a:pPr marL="228600" lvl="1" indent="-228600" algn="l" defTabSz="106680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latin typeface="Calibri" pitchFamily="34" charset="0"/>
            </a:rPr>
            <a:t>b) využití matematických postupů při kompoziční práci</a:t>
          </a:r>
          <a:endParaRPr lang="cs-CZ" sz="2400" kern="1200" dirty="0">
            <a:latin typeface="Calibri" pitchFamily="34" charset="0"/>
          </a:endParaRPr>
        </a:p>
        <a:p>
          <a:pPr marL="228600" lvl="1" indent="-228600" algn="l" defTabSz="106680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latin typeface="Calibri" pitchFamily="34" charset="0"/>
            </a:rPr>
            <a:t>c) volné řazení izolovaných, různě dlouhých, silných, barevných tónů a souzvuků</a:t>
          </a:r>
          <a:endParaRPr lang="cs-CZ" sz="2400" kern="1200" dirty="0">
            <a:latin typeface="Calibri" pitchFamily="34" charset="0"/>
          </a:endParaRPr>
        </a:p>
      </dsp:txBody>
      <dsp:txXfrm rot="5400000">
        <a:off x="4194003" y="-516938"/>
        <a:ext cx="2601399" cy="7298594"/>
      </dsp:txXfrm>
    </dsp:sp>
    <dsp:sp modelId="{DF3808AA-47CD-4971-B1FB-755B0F164CC4}">
      <dsp:nvSpPr>
        <dsp:cNvPr id="0" name=""/>
        <dsp:cNvSpPr/>
      </dsp:nvSpPr>
      <dsp:spPr>
        <a:xfrm>
          <a:off x="0" y="1955028"/>
          <a:ext cx="1842583" cy="235634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tx1"/>
              </a:solidFill>
              <a:latin typeface="Calibri" pitchFamily="34" charset="0"/>
            </a:rPr>
            <a:t>6. Základním rysem ALEATORNÍ hudby je</a:t>
          </a:r>
          <a:endParaRPr lang="cs-CZ" sz="2400" kern="1200" dirty="0">
            <a:solidFill>
              <a:schemeClr val="tx1"/>
            </a:solidFill>
            <a:latin typeface="Calibri" pitchFamily="34" charset="0"/>
          </a:endParaRPr>
        </a:p>
      </dsp:txBody>
      <dsp:txXfrm>
        <a:off x="0" y="1955028"/>
        <a:ext cx="1842583" cy="2356348"/>
      </dsp:txXfrm>
    </dsp:sp>
    <dsp:sp modelId="{92DE1C3D-1947-4492-8F6C-A80CB83FFE6E}">
      <dsp:nvSpPr>
        <dsp:cNvPr id="0" name=""/>
        <dsp:cNvSpPr/>
      </dsp:nvSpPr>
      <dsp:spPr>
        <a:xfrm rot="5400000">
          <a:off x="4205007" y="1926034"/>
          <a:ext cx="2279749" cy="7580452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l" defTabSz="10668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latin typeface="Calibri" pitchFamily="34" charset="0"/>
            </a:rPr>
            <a:t>a) uplatněním konkrétních zvuků obklopujících člověka</a:t>
          </a:r>
          <a:endParaRPr lang="cs-CZ" sz="2400" kern="1200" dirty="0">
            <a:latin typeface="Calibri" pitchFamily="34" charset="0"/>
          </a:endParaRPr>
        </a:p>
        <a:p>
          <a:pPr marL="228600" lvl="1" indent="-228600" algn="l" defTabSz="10668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latin typeface="Calibri" pitchFamily="34" charset="0"/>
            </a:rPr>
            <a:t>b) osamoceností jednotlivých tónů hudebního proudu</a:t>
          </a:r>
          <a:endParaRPr lang="cs-CZ" sz="2400" kern="1200" dirty="0">
            <a:latin typeface="Calibri" pitchFamily="34" charset="0"/>
          </a:endParaRPr>
        </a:p>
        <a:p>
          <a:pPr marL="228600" lvl="1" indent="-228600" algn="l" defTabSz="106680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latin typeface="Calibri" pitchFamily="34" charset="0"/>
            </a:rPr>
            <a:t>c) uplatněním vyjadřovacích prostředků </a:t>
          </a:r>
          <a:r>
            <a:rPr lang="cs-CZ" sz="2400" kern="1200" dirty="0" err="1" smtClean="0">
              <a:latin typeface="Calibri" pitchFamily="34" charset="0"/>
            </a:rPr>
            <a:t>nonartificiální</a:t>
          </a:r>
          <a:r>
            <a:rPr lang="cs-CZ" sz="2400" kern="1200" dirty="0" smtClean="0">
              <a:latin typeface="Calibri" pitchFamily="34" charset="0"/>
            </a:rPr>
            <a:t> hudby</a:t>
          </a:r>
          <a:endParaRPr lang="cs-CZ" sz="2400" kern="1200" dirty="0">
            <a:latin typeface="Calibri" pitchFamily="34" charset="0"/>
          </a:endParaRPr>
        </a:p>
      </dsp:txBody>
      <dsp:txXfrm rot="5400000">
        <a:off x="4205007" y="1926034"/>
        <a:ext cx="2279749" cy="7580452"/>
      </dsp:txXfrm>
    </dsp:sp>
    <dsp:sp modelId="{7D29106B-926B-431C-9D5C-D1475F6CEF4F}">
      <dsp:nvSpPr>
        <dsp:cNvPr id="0" name=""/>
        <dsp:cNvSpPr/>
      </dsp:nvSpPr>
      <dsp:spPr>
        <a:xfrm>
          <a:off x="0" y="4609870"/>
          <a:ext cx="1554656" cy="224811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tx1"/>
              </a:solidFill>
              <a:latin typeface="Calibri" pitchFamily="34" charset="0"/>
            </a:rPr>
            <a:t>7. </a:t>
          </a:r>
          <a:r>
            <a:rPr lang="cs-CZ" sz="1800" kern="1200" dirty="0" smtClean="0">
              <a:solidFill>
                <a:schemeClr val="tx1"/>
              </a:solidFill>
              <a:latin typeface="Calibri" pitchFamily="34" charset="0"/>
            </a:rPr>
            <a:t>PUNKTUÁLNÍ </a:t>
          </a:r>
          <a:r>
            <a:rPr lang="cs-CZ" sz="2400" kern="1200" dirty="0" smtClean="0">
              <a:solidFill>
                <a:schemeClr val="tx1"/>
              </a:solidFill>
              <a:latin typeface="Calibri" pitchFamily="34" charset="0"/>
            </a:rPr>
            <a:t>charakter hudby je dán</a:t>
          </a:r>
          <a:endParaRPr lang="cs-CZ" sz="2400" kern="1200" dirty="0">
            <a:solidFill>
              <a:schemeClr val="tx1"/>
            </a:solidFill>
            <a:latin typeface="Calibri" pitchFamily="34" charset="0"/>
          </a:endParaRPr>
        </a:p>
      </dsp:txBody>
      <dsp:txXfrm>
        <a:off x="0" y="4609870"/>
        <a:ext cx="1554656" cy="2248117"/>
      </dsp:txXfrm>
    </dsp:sp>
  </dsp:spTree>
</dsp:drawing>
</file>

<file path=ppt/diagrams/drawing5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D92A188-7B61-4FC4-80EB-E191706CCA09}">
      <dsp:nvSpPr>
        <dsp:cNvPr id="0" name=""/>
        <dsp:cNvSpPr/>
      </dsp:nvSpPr>
      <dsp:spPr>
        <a:xfrm rot="5400000">
          <a:off x="5236829" y="-1898625"/>
          <a:ext cx="1962181" cy="5852160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l" defTabSz="10668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latin typeface="Calibri" pitchFamily="34" charset="0"/>
            </a:rPr>
            <a:t>a) </a:t>
          </a:r>
          <a:r>
            <a:rPr lang="cs-CZ" sz="2400" kern="1200" dirty="0" err="1" smtClean="0">
              <a:latin typeface="Calibri" pitchFamily="34" charset="0"/>
            </a:rPr>
            <a:t>Krzysztof</a:t>
          </a:r>
          <a:r>
            <a:rPr lang="cs-CZ" sz="2400" kern="1200" dirty="0" smtClean="0">
              <a:latin typeface="Calibri" pitchFamily="34" charset="0"/>
            </a:rPr>
            <a:t> </a:t>
          </a:r>
          <a:r>
            <a:rPr lang="cs-CZ" sz="2400" kern="1200" dirty="0" err="1" smtClean="0">
              <a:latin typeface="Calibri" pitchFamily="34" charset="0"/>
            </a:rPr>
            <a:t>Penderecki</a:t>
          </a:r>
          <a:endParaRPr lang="cs-CZ" sz="2400" kern="1200" dirty="0">
            <a:latin typeface="Calibri" pitchFamily="34" charset="0"/>
          </a:endParaRPr>
        </a:p>
        <a:p>
          <a:pPr marL="228600" lvl="1" indent="-228600" algn="l" defTabSz="10668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latin typeface="Calibri" pitchFamily="34" charset="0"/>
            </a:rPr>
            <a:t>b) </a:t>
          </a:r>
          <a:r>
            <a:rPr lang="cs-CZ" sz="2400" kern="1200" dirty="0" err="1" smtClean="0">
              <a:latin typeface="Calibri" pitchFamily="34" charset="0"/>
            </a:rPr>
            <a:t>Olivier</a:t>
          </a:r>
          <a:r>
            <a:rPr lang="cs-CZ" sz="2400" kern="1200" dirty="0" smtClean="0">
              <a:latin typeface="Calibri" pitchFamily="34" charset="0"/>
            </a:rPr>
            <a:t> </a:t>
          </a:r>
          <a:r>
            <a:rPr lang="cs-CZ" sz="2400" kern="1200" dirty="0" err="1" smtClean="0">
              <a:latin typeface="Calibri" pitchFamily="34" charset="0"/>
            </a:rPr>
            <a:t>Messiaen</a:t>
          </a:r>
          <a:endParaRPr lang="cs-CZ" sz="2400" kern="1200" dirty="0">
            <a:latin typeface="Calibri" pitchFamily="34" charset="0"/>
          </a:endParaRPr>
        </a:p>
        <a:p>
          <a:pPr marL="228600" lvl="1" indent="-228600" algn="l" defTabSz="10668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latin typeface="Calibri" pitchFamily="34" charset="0"/>
            </a:rPr>
            <a:t>c) </a:t>
          </a:r>
          <a:r>
            <a:rPr lang="cs-CZ" sz="2400" kern="1200" dirty="0" err="1" smtClean="0">
              <a:latin typeface="Calibri" pitchFamily="34" charset="0"/>
            </a:rPr>
            <a:t>György</a:t>
          </a:r>
          <a:r>
            <a:rPr lang="cs-CZ" sz="2400" kern="1200" dirty="0" smtClean="0">
              <a:latin typeface="Calibri" pitchFamily="34" charset="0"/>
            </a:rPr>
            <a:t> </a:t>
          </a:r>
          <a:r>
            <a:rPr lang="cs-CZ" sz="2400" kern="1200" dirty="0" err="1" smtClean="0">
              <a:latin typeface="Calibri" pitchFamily="34" charset="0"/>
            </a:rPr>
            <a:t>Ligeti</a:t>
          </a:r>
          <a:endParaRPr lang="cs-CZ" sz="2400" kern="1200" dirty="0">
            <a:latin typeface="Calibri" pitchFamily="34" charset="0"/>
          </a:endParaRPr>
        </a:p>
      </dsp:txBody>
      <dsp:txXfrm rot="5400000">
        <a:off x="5236829" y="-1898625"/>
        <a:ext cx="1962181" cy="5852160"/>
      </dsp:txXfrm>
    </dsp:sp>
    <dsp:sp modelId="{E444687C-2B3A-4D0A-A911-40ECE6977D6D}">
      <dsp:nvSpPr>
        <dsp:cNvPr id="0" name=""/>
        <dsp:cNvSpPr/>
      </dsp:nvSpPr>
      <dsp:spPr>
        <a:xfrm>
          <a:off x="0" y="65366"/>
          <a:ext cx="3291840" cy="183801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tx1"/>
              </a:solidFill>
              <a:latin typeface="Calibri" pitchFamily="34" charset="0"/>
            </a:rPr>
            <a:t>8.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tx1"/>
              </a:solidFill>
              <a:latin typeface="Calibri" pitchFamily="34" charset="0"/>
            </a:rPr>
            <a:t>Který skladatel uplatňoval ve své hudbě vlastní MODY?</a:t>
          </a:r>
          <a:endParaRPr lang="cs-CZ" sz="2400" kern="1200" dirty="0">
            <a:solidFill>
              <a:schemeClr val="tx1"/>
            </a:solidFill>
            <a:latin typeface="Calibri" pitchFamily="34" charset="0"/>
          </a:endParaRPr>
        </a:p>
      </dsp:txBody>
      <dsp:txXfrm>
        <a:off x="0" y="65366"/>
        <a:ext cx="3291840" cy="1838017"/>
      </dsp:txXfrm>
    </dsp:sp>
    <dsp:sp modelId="{2A75079D-2533-48CA-A110-902FA4ED9F07}">
      <dsp:nvSpPr>
        <dsp:cNvPr id="0" name=""/>
        <dsp:cNvSpPr/>
      </dsp:nvSpPr>
      <dsp:spPr>
        <a:xfrm rot="5400000">
          <a:off x="5169790" y="267787"/>
          <a:ext cx="2096258" cy="5852160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l" defTabSz="10668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latin typeface="Calibri" pitchFamily="34" charset="0"/>
            </a:rPr>
            <a:t>a) seriální</a:t>
          </a:r>
          <a:endParaRPr lang="cs-CZ" sz="2400" kern="1200" dirty="0">
            <a:latin typeface="Calibri" pitchFamily="34" charset="0"/>
          </a:endParaRPr>
        </a:p>
        <a:p>
          <a:pPr marL="228600" lvl="1" indent="-228600" algn="l" defTabSz="10668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latin typeface="Calibri" pitchFamily="34" charset="0"/>
            </a:rPr>
            <a:t>b) </a:t>
          </a:r>
          <a:r>
            <a:rPr lang="cs-CZ" sz="2400" kern="1200" dirty="0" err="1" smtClean="0">
              <a:latin typeface="Calibri" pitchFamily="34" charset="0"/>
            </a:rPr>
            <a:t>čtvrtónovou</a:t>
          </a:r>
          <a:endParaRPr lang="cs-CZ" sz="2400" kern="1200" dirty="0">
            <a:latin typeface="Calibri" pitchFamily="34" charset="0"/>
          </a:endParaRPr>
        </a:p>
        <a:p>
          <a:pPr marL="228600" lvl="1" indent="-228600" algn="l" defTabSz="10668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latin typeface="Calibri" pitchFamily="34" charset="0"/>
            </a:rPr>
            <a:t>c) elektrickou a elektrofonickou</a:t>
          </a:r>
          <a:endParaRPr lang="cs-CZ" sz="2400" kern="1200" dirty="0">
            <a:latin typeface="Calibri" pitchFamily="34" charset="0"/>
          </a:endParaRPr>
        </a:p>
      </dsp:txBody>
      <dsp:txXfrm rot="5400000">
        <a:off x="5169790" y="267787"/>
        <a:ext cx="2096258" cy="5852160"/>
      </dsp:txXfrm>
    </dsp:sp>
    <dsp:sp modelId="{F7D4EF0B-65BC-4E7F-8F66-A47BB78E0AAA}">
      <dsp:nvSpPr>
        <dsp:cNvPr id="0" name=""/>
        <dsp:cNvSpPr/>
      </dsp:nvSpPr>
      <dsp:spPr>
        <a:xfrm>
          <a:off x="0" y="2117494"/>
          <a:ext cx="3291840" cy="215274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tx1"/>
              </a:solidFill>
              <a:latin typeface="Calibri" pitchFamily="34" charset="0"/>
            </a:rPr>
            <a:t>9.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tx1"/>
              </a:solidFill>
              <a:latin typeface="Calibri" pitchFamily="34" charset="0"/>
            </a:rPr>
            <a:t>Výběr, úprava, MIXÁŽ 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tx1"/>
              </a:solidFill>
              <a:latin typeface="Calibri" pitchFamily="34" charset="0"/>
            </a:rPr>
            <a:t>A ZÁZNAM </a:t>
          </a:r>
          <a:r>
            <a:rPr lang="cs-CZ" sz="2400" kern="1200" smtClean="0">
              <a:solidFill>
                <a:schemeClr val="tx1"/>
              </a:solidFill>
              <a:latin typeface="Calibri" pitchFamily="34" charset="0"/>
            </a:rPr>
            <a:t>ZVUKŮ jsou </a:t>
          </a:r>
          <a:r>
            <a:rPr lang="cs-CZ" sz="2400" kern="1200" dirty="0" smtClean="0">
              <a:solidFill>
                <a:schemeClr val="tx1"/>
              </a:solidFill>
              <a:latin typeface="Calibri" pitchFamily="34" charset="0"/>
            </a:rPr>
            <a:t>typické pro hudbu   </a:t>
          </a:r>
          <a:endParaRPr lang="cs-CZ" sz="2400" kern="1200" dirty="0">
            <a:solidFill>
              <a:schemeClr val="tx1"/>
            </a:solidFill>
            <a:latin typeface="Calibri" pitchFamily="34" charset="0"/>
          </a:endParaRPr>
        </a:p>
      </dsp:txBody>
      <dsp:txXfrm>
        <a:off x="0" y="2117494"/>
        <a:ext cx="3291840" cy="2152745"/>
      </dsp:txXfrm>
    </dsp:sp>
    <dsp:sp modelId="{4CA998A3-5E18-4665-AA4D-00922C5E41BA}">
      <dsp:nvSpPr>
        <dsp:cNvPr id="0" name=""/>
        <dsp:cNvSpPr/>
      </dsp:nvSpPr>
      <dsp:spPr>
        <a:xfrm rot="5400000">
          <a:off x="5001696" y="2712411"/>
          <a:ext cx="2432446" cy="5852160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l" defTabSz="10668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latin typeface="Calibri" pitchFamily="34" charset="0"/>
            </a:rPr>
            <a:t>a) </a:t>
          </a:r>
          <a:r>
            <a:rPr lang="cs-CZ" sz="2400" kern="1200" dirty="0" smtClean="0">
              <a:latin typeface="Calibri" pitchFamily="34" charset="0"/>
              <a:cs typeface="Tahoma" pitchFamily="34" charset="0"/>
            </a:rPr>
            <a:t>Charles </a:t>
          </a:r>
          <a:r>
            <a:rPr lang="cs-CZ" sz="2400" kern="1200" dirty="0" err="1" smtClean="0">
              <a:latin typeface="Calibri" pitchFamily="34" charset="0"/>
              <a:cs typeface="Tahoma" pitchFamily="34" charset="0"/>
            </a:rPr>
            <a:t>Ives</a:t>
          </a:r>
          <a:endParaRPr lang="cs-CZ" sz="2400" kern="1200" dirty="0">
            <a:latin typeface="Calibri" pitchFamily="34" charset="0"/>
          </a:endParaRPr>
        </a:p>
        <a:p>
          <a:pPr marL="228600" lvl="1" indent="-228600" algn="l" defTabSz="10668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latin typeface="Calibri" pitchFamily="34" charset="0"/>
            </a:rPr>
            <a:t>b) </a:t>
          </a:r>
          <a:r>
            <a:rPr lang="cs-CZ" sz="2400" kern="1200" dirty="0" err="1" smtClean="0">
              <a:latin typeface="Calibri" pitchFamily="34" charset="0"/>
            </a:rPr>
            <a:t>Karlheinz</a:t>
          </a:r>
          <a:r>
            <a:rPr lang="cs-CZ" sz="2400" kern="1200" dirty="0" smtClean="0">
              <a:latin typeface="Calibri" pitchFamily="34" charset="0"/>
            </a:rPr>
            <a:t> </a:t>
          </a:r>
          <a:r>
            <a:rPr lang="cs-CZ" sz="2400" kern="1200" dirty="0" err="1" smtClean="0">
              <a:latin typeface="Calibri" pitchFamily="34" charset="0"/>
            </a:rPr>
            <a:t>Stockhausen</a:t>
          </a:r>
          <a:endParaRPr lang="cs-CZ" sz="2400" kern="1200" dirty="0">
            <a:latin typeface="Calibri" pitchFamily="34" charset="0"/>
          </a:endParaRPr>
        </a:p>
        <a:p>
          <a:pPr marL="228600" lvl="1" indent="-228600" algn="l" defTabSz="10668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latin typeface="Calibri" pitchFamily="34" charset="0"/>
            </a:rPr>
            <a:t>c) Jean </a:t>
          </a:r>
          <a:r>
            <a:rPr lang="cs-CZ" sz="2400" kern="1200" dirty="0" err="1" smtClean="0">
              <a:latin typeface="Calibri" pitchFamily="34" charset="0"/>
            </a:rPr>
            <a:t>Cocteau</a:t>
          </a:r>
          <a:endParaRPr lang="cs-CZ" sz="2400" kern="1200" dirty="0">
            <a:latin typeface="Calibri" pitchFamily="34" charset="0"/>
          </a:endParaRPr>
        </a:p>
      </dsp:txBody>
      <dsp:txXfrm rot="5400000">
        <a:off x="5001696" y="2712411"/>
        <a:ext cx="2432446" cy="5852160"/>
      </dsp:txXfrm>
    </dsp:sp>
    <dsp:sp modelId="{A808B594-520D-4246-839A-B7D4BB9F0D31}">
      <dsp:nvSpPr>
        <dsp:cNvPr id="0" name=""/>
        <dsp:cNvSpPr/>
      </dsp:nvSpPr>
      <dsp:spPr>
        <a:xfrm>
          <a:off x="0" y="4499559"/>
          <a:ext cx="3291840" cy="227786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tx1"/>
              </a:solidFill>
              <a:latin typeface="Calibri" pitchFamily="34" charset="0"/>
            </a:rPr>
            <a:t>10. 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tx1"/>
              </a:solidFill>
              <a:latin typeface="Calibri" pitchFamily="34" charset="0"/>
            </a:rPr>
            <a:t>Který z uvedených tvůrců NENÍ představitelem NOVÉ HUDBY?</a:t>
          </a:r>
          <a:endParaRPr lang="cs-CZ" sz="2400" kern="1200" dirty="0">
            <a:solidFill>
              <a:schemeClr val="tx1"/>
            </a:solidFill>
            <a:latin typeface="Calibri" pitchFamily="34" charset="0"/>
          </a:endParaRPr>
        </a:p>
      </dsp:txBody>
      <dsp:txXfrm>
        <a:off x="0" y="4499559"/>
        <a:ext cx="3291840" cy="2277864"/>
      </dsp:txXfrm>
    </dsp:sp>
  </dsp:spTree>
</dsp:drawing>
</file>

<file path=ppt/diagrams/drawing6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CD706B7C-836F-4608-A306-EDF0EDB669BE}">
      <dsp:nvSpPr>
        <dsp:cNvPr id="0" name=""/>
        <dsp:cNvSpPr/>
      </dsp:nvSpPr>
      <dsp:spPr>
        <a:xfrm rot="5400000">
          <a:off x="5511905" y="-2194827"/>
          <a:ext cx="1412028" cy="5852160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latin typeface="Calibri" pitchFamily="34" charset="0"/>
            </a:rPr>
            <a:t>a) sonáta, symfonie, nástrojový koncert</a:t>
          </a:r>
          <a:endParaRPr lang="cs-CZ" sz="2400" kern="1200" dirty="0">
            <a:latin typeface="Calibri" pitchFamily="3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latin typeface="Calibri" pitchFamily="34" charset="0"/>
            </a:rPr>
            <a:t>b) jazz, rock, muzikál</a:t>
          </a:r>
          <a:endParaRPr lang="cs-CZ" sz="2400" kern="1200" dirty="0">
            <a:latin typeface="Calibri" pitchFamily="3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latin typeface="Calibri" pitchFamily="34" charset="0"/>
            </a:rPr>
            <a:t>c) opera, opereta</a:t>
          </a:r>
          <a:endParaRPr lang="cs-CZ" sz="2400" kern="1200" dirty="0">
            <a:latin typeface="Calibri" pitchFamily="34" charset="0"/>
          </a:endParaRPr>
        </a:p>
      </dsp:txBody>
      <dsp:txXfrm rot="5400000">
        <a:off x="5511905" y="-2194827"/>
        <a:ext cx="1412028" cy="5852160"/>
      </dsp:txXfrm>
    </dsp:sp>
    <dsp:sp modelId="{8FC98C5B-7EE2-4753-94A6-9A538A76122D}">
      <dsp:nvSpPr>
        <dsp:cNvPr id="0" name=""/>
        <dsp:cNvSpPr/>
      </dsp:nvSpPr>
      <dsp:spPr>
        <a:xfrm>
          <a:off x="0" y="774"/>
          <a:ext cx="3291840" cy="145361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lvl="0" algn="ctr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tx1"/>
              </a:solidFill>
              <a:latin typeface="Calibri" pitchFamily="34" charset="0"/>
            </a:rPr>
            <a:t>1.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tx1"/>
              </a:solidFill>
              <a:latin typeface="Calibri" pitchFamily="34" charset="0"/>
            </a:rPr>
            <a:t> Které z uvedených termínů zahrnuje NONART?</a:t>
          </a:r>
          <a:endParaRPr lang="cs-CZ" sz="2400" kern="1200" dirty="0">
            <a:solidFill>
              <a:schemeClr val="tx1"/>
            </a:solidFill>
            <a:latin typeface="Calibri" pitchFamily="34" charset="0"/>
          </a:endParaRPr>
        </a:p>
      </dsp:txBody>
      <dsp:txXfrm>
        <a:off x="0" y="774"/>
        <a:ext cx="3291840" cy="1453612"/>
      </dsp:txXfrm>
    </dsp:sp>
    <dsp:sp modelId="{554103C0-CC2E-4439-982B-89C24061EF04}">
      <dsp:nvSpPr>
        <dsp:cNvPr id="0" name=""/>
        <dsp:cNvSpPr/>
      </dsp:nvSpPr>
      <dsp:spPr>
        <a:xfrm rot="5400000">
          <a:off x="5511905" y="-673755"/>
          <a:ext cx="1412028" cy="5852160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latin typeface="Calibri" pitchFamily="34" charset="0"/>
            </a:rPr>
            <a:t>a) </a:t>
          </a:r>
          <a:r>
            <a:rPr lang="cs-CZ" sz="2400" kern="1200" dirty="0" err="1" smtClean="0">
              <a:latin typeface="Calibri" pitchFamily="34" charset="0"/>
            </a:rPr>
            <a:t>neofolklorismus</a:t>
          </a:r>
          <a:endParaRPr lang="cs-CZ" sz="2400" kern="1200" dirty="0">
            <a:latin typeface="Calibri" pitchFamily="3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latin typeface="Calibri" pitchFamily="34" charset="0"/>
            </a:rPr>
            <a:t>b) neoklasicismus</a:t>
          </a:r>
          <a:endParaRPr lang="cs-CZ" sz="2400" kern="1200" dirty="0">
            <a:latin typeface="Calibri" pitchFamily="3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latin typeface="Calibri" pitchFamily="34" charset="0"/>
            </a:rPr>
            <a:t>c) impresionismus</a:t>
          </a:r>
          <a:endParaRPr lang="cs-CZ" sz="2400" kern="1200" dirty="0">
            <a:latin typeface="Calibri" pitchFamily="34" charset="0"/>
          </a:endParaRPr>
        </a:p>
      </dsp:txBody>
      <dsp:txXfrm rot="5400000">
        <a:off x="5511905" y="-673755"/>
        <a:ext cx="1412028" cy="5852160"/>
      </dsp:txXfrm>
    </dsp:sp>
    <dsp:sp modelId="{A2B2159F-E17D-4111-A909-46BD98F0AC0B}">
      <dsp:nvSpPr>
        <dsp:cNvPr id="0" name=""/>
        <dsp:cNvSpPr/>
      </dsp:nvSpPr>
      <dsp:spPr>
        <a:xfrm>
          <a:off x="0" y="1573086"/>
          <a:ext cx="3291840" cy="135847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tx1"/>
              </a:solidFill>
              <a:latin typeface="Calibri" pitchFamily="34" charset="0"/>
            </a:rPr>
            <a:t>2. 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tx1"/>
              </a:solidFill>
              <a:latin typeface="Calibri" pitchFamily="34" charset="0"/>
            </a:rPr>
            <a:t>Barokní a klasicistní formy používá</a:t>
          </a:r>
        </a:p>
      </dsp:txBody>
      <dsp:txXfrm>
        <a:off x="0" y="1573086"/>
        <a:ext cx="3291840" cy="1358477"/>
      </dsp:txXfrm>
    </dsp:sp>
    <dsp:sp modelId="{F93B3137-20FE-47A6-828E-468AB16009CD}">
      <dsp:nvSpPr>
        <dsp:cNvPr id="0" name=""/>
        <dsp:cNvSpPr/>
      </dsp:nvSpPr>
      <dsp:spPr>
        <a:xfrm rot="5400000">
          <a:off x="5511905" y="1003028"/>
          <a:ext cx="1412028" cy="5852160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latin typeface="Calibri" pitchFamily="34" charset="0"/>
            </a:rPr>
            <a:t>a) minimalismus</a:t>
          </a:r>
          <a:endParaRPr lang="cs-CZ" sz="2400" kern="1200" dirty="0">
            <a:latin typeface="Calibri" pitchFamily="3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latin typeface="Calibri" pitchFamily="34" charset="0"/>
            </a:rPr>
            <a:t>b) expresionismus</a:t>
          </a:r>
          <a:endParaRPr lang="cs-CZ" sz="2400" kern="1200" dirty="0">
            <a:latin typeface="Calibri" pitchFamily="3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latin typeface="Calibri" pitchFamily="34" charset="0"/>
            </a:rPr>
            <a:t>c) </a:t>
          </a:r>
          <a:r>
            <a:rPr lang="cs-CZ" sz="2400" kern="1200" dirty="0" err="1" smtClean="0">
              <a:latin typeface="Calibri" pitchFamily="34" charset="0"/>
            </a:rPr>
            <a:t>punktualismus</a:t>
          </a:r>
          <a:endParaRPr lang="cs-CZ" sz="2400" kern="1200" dirty="0">
            <a:latin typeface="Calibri" pitchFamily="34" charset="0"/>
          </a:endParaRPr>
        </a:p>
      </dsp:txBody>
      <dsp:txXfrm rot="5400000">
        <a:off x="5511905" y="1003028"/>
        <a:ext cx="1412028" cy="5852160"/>
      </dsp:txXfrm>
    </dsp:sp>
    <dsp:sp modelId="{A4EA5D4B-E270-4C46-8DE1-06CDFFFE9E1F}">
      <dsp:nvSpPr>
        <dsp:cNvPr id="0" name=""/>
        <dsp:cNvSpPr/>
      </dsp:nvSpPr>
      <dsp:spPr>
        <a:xfrm>
          <a:off x="0" y="3046590"/>
          <a:ext cx="3291840" cy="176503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tx1"/>
              </a:solidFill>
              <a:latin typeface="Calibri" pitchFamily="34" charset="0"/>
            </a:rPr>
            <a:t>3. 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tx1"/>
              </a:solidFill>
              <a:latin typeface="Calibri" pitchFamily="34" charset="0"/>
            </a:rPr>
            <a:t>Mnohonásobné opakování jednoduchých motivů  využívá</a:t>
          </a:r>
          <a:endParaRPr lang="cs-CZ" sz="2400" kern="1200" dirty="0">
            <a:solidFill>
              <a:schemeClr val="tx1"/>
            </a:solidFill>
          </a:endParaRPr>
        </a:p>
      </dsp:txBody>
      <dsp:txXfrm>
        <a:off x="0" y="3046590"/>
        <a:ext cx="3291840" cy="1765035"/>
      </dsp:txXfrm>
    </dsp:sp>
    <dsp:sp modelId="{7ECE21D9-3F38-4F96-B2BC-7E0059E952B4}">
      <dsp:nvSpPr>
        <dsp:cNvPr id="0" name=""/>
        <dsp:cNvSpPr/>
      </dsp:nvSpPr>
      <dsp:spPr>
        <a:xfrm rot="5400000">
          <a:off x="5511905" y="2856316"/>
          <a:ext cx="1412028" cy="5852160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latin typeface="Calibri" pitchFamily="34" charset="0"/>
            </a:rPr>
            <a:t>a) receptivní hudbu</a:t>
          </a:r>
          <a:endParaRPr lang="cs-CZ" sz="2400" kern="1200" dirty="0">
            <a:latin typeface="Calibri" pitchFamily="3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latin typeface="Calibri" pitchFamily="34" charset="0"/>
            </a:rPr>
            <a:t>b) intuitivní hudbu</a:t>
          </a:r>
          <a:endParaRPr lang="cs-CZ" sz="2400" kern="1200" dirty="0">
            <a:latin typeface="Calibri" pitchFamily="3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latin typeface="Calibri" pitchFamily="34" charset="0"/>
            </a:rPr>
            <a:t>c) grafickou hudbu</a:t>
          </a:r>
          <a:endParaRPr lang="cs-CZ" sz="2400" kern="1200" dirty="0">
            <a:latin typeface="Calibri" pitchFamily="34" charset="0"/>
          </a:endParaRPr>
        </a:p>
      </dsp:txBody>
      <dsp:txXfrm rot="5400000">
        <a:off x="5511905" y="2856316"/>
        <a:ext cx="1412028" cy="5852160"/>
      </dsp:txXfrm>
    </dsp:sp>
    <dsp:sp modelId="{93F80990-9AC0-428A-A52F-437F62F4C642}">
      <dsp:nvSpPr>
        <dsp:cNvPr id="0" name=""/>
        <dsp:cNvSpPr/>
      </dsp:nvSpPr>
      <dsp:spPr>
        <a:xfrm>
          <a:off x="0" y="4899878"/>
          <a:ext cx="3291840" cy="176503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tx1"/>
              </a:solidFill>
              <a:latin typeface="Calibri" pitchFamily="34" charset="0"/>
            </a:rPr>
            <a:t>4. 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tx1"/>
              </a:solidFill>
              <a:latin typeface="Calibri" pitchFamily="34" charset="0"/>
            </a:rPr>
            <a:t>Syntéza hudby a výtvarného umění je typická pro</a:t>
          </a:r>
          <a:endParaRPr lang="cs-CZ" sz="2400" kern="1200" dirty="0">
            <a:solidFill>
              <a:schemeClr val="tx1"/>
            </a:solidFill>
            <a:latin typeface="Calibri" pitchFamily="34" charset="0"/>
          </a:endParaRPr>
        </a:p>
      </dsp:txBody>
      <dsp:txXfrm>
        <a:off x="0" y="4899878"/>
        <a:ext cx="3291840" cy="1765035"/>
      </dsp:txXfrm>
    </dsp:sp>
  </dsp:spTree>
</dsp:drawing>
</file>

<file path=ppt/diagrams/drawing7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D0701CA3-4A24-42C0-A805-452DCFD291A7}">
      <dsp:nvSpPr>
        <dsp:cNvPr id="0" name=""/>
        <dsp:cNvSpPr/>
      </dsp:nvSpPr>
      <dsp:spPr>
        <a:xfrm rot="5400000">
          <a:off x="5325844" y="-1810707"/>
          <a:ext cx="1784151" cy="5852160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latin typeface="Calibri" pitchFamily="34" charset="0"/>
            </a:rPr>
            <a:t>a) klasické hudby, folklóru, jazzu</a:t>
          </a:r>
          <a:endParaRPr lang="cs-CZ" sz="2400" kern="1200" dirty="0">
            <a:latin typeface="Calibri" pitchFamily="3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latin typeface="Calibri" pitchFamily="34" charset="0"/>
            </a:rPr>
            <a:t>b) dodekafonie a expresionismu</a:t>
          </a:r>
          <a:endParaRPr lang="cs-CZ" sz="2400" kern="1200" dirty="0">
            <a:latin typeface="Calibri" pitchFamily="3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latin typeface="Calibri" pitchFamily="34" charset="0"/>
            </a:rPr>
            <a:t>c) romantismu a novoromantismu</a:t>
          </a:r>
          <a:endParaRPr lang="cs-CZ" sz="2400" kern="1200" dirty="0">
            <a:latin typeface="Calibri" pitchFamily="34" charset="0"/>
          </a:endParaRPr>
        </a:p>
      </dsp:txBody>
      <dsp:txXfrm rot="5400000">
        <a:off x="5325844" y="-1810707"/>
        <a:ext cx="1784151" cy="5852160"/>
      </dsp:txXfrm>
    </dsp:sp>
    <dsp:sp modelId="{344F01CE-E139-49B7-AB0F-E8251B1A4B6E}">
      <dsp:nvSpPr>
        <dsp:cNvPr id="0" name=""/>
        <dsp:cNvSpPr/>
      </dsp:nvSpPr>
      <dsp:spPr>
        <a:xfrm>
          <a:off x="0" y="277"/>
          <a:ext cx="3291840" cy="223018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tx1"/>
              </a:solidFill>
              <a:latin typeface="Calibri" pitchFamily="34" charset="0"/>
            </a:rPr>
            <a:t>5. 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tx1"/>
              </a:solidFill>
              <a:latin typeface="Calibri" pitchFamily="34" charset="0"/>
            </a:rPr>
            <a:t>Hudba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tx1"/>
              </a:solidFill>
              <a:latin typeface="Calibri" pitchFamily="34" charset="0"/>
            </a:rPr>
            <a:t> BOHUSLAVA MARTINŮ prošla inspiračními vlivy</a:t>
          </a:r>
          <a:endParaRPr lang="cs-CZ" sz="2400" kern="1200" dirty="0">
            <a:solidFill>
              <a:schemeClr val="tx1"/>
            </a:solidFill>
            <a:latin typeface="Calibri" pitchFamily="34" charset="0"/>
          </a:endParaRPr>
        </a:p>
      </dsp:txBody>
      <dsp:txXfrm>
        <a:off x="0" y="277"/>
        <a:ext cx="3291840" cy="2230189"/>
      </dsp:txXfrm>
    </dsp:sp>
    <dsp:sp modelId="{CCF9E25C-9649-41A0-87E3-86A0BE326120}">
      <dsp:nvSpPr>
        <dsp:cNvPr id="0" name=""/>
        <dsp:cNvSpPr/>
      </dsp:nvSpPr>
      <dsp:spPr>
        <a:xfrm rot="5400000">
          <a:off x="5003690" y="179568"/>
          <a:ext cx="1784151" cy="6492137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latin typeface="Calibri" pitchFamily="34" charset="0"/>
            </a:rPr>
            <a:t>a) technickou civilizací počátku 20. století</a:t>
          </a:r>
          <a:endParaRPr lang="cs-CZ" sz="2400" kern="1200" dirty="0">
            <a:latin typeface="Calibri" pitchFamily="3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latin typeface="Calibri" pitchFamily="34" charset="0"/>
            </a:rPr>
            <a:t>b) tvorbou skladatelů druhé vídeňské školy</a:t>
          </a:r>
          <a:endParaRPr lang="cs-CZ" sz="2400" kern="1200" dirty="0">
            <a:latin typeface="Calibri" pitchFamily="3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latin typeface="Calibri" pitchFamily="34" charset="0"/>
            </a:rPr>
            <a:t>c) moravským folklórem</a:t>
          </a:r>
          <a:endParaRPr lang="cs-CZ" sz="2400" kern="1200" dirty="0">
            <a:latin typeface="Calibri" pitchFamily="34" charset="0"/>
          </a:endParaRPr>
        </a:p>
      </dsp:txBody>
      <dsp:txXfrm rot="5400000">
        <a:off x="5003690" y="179568"/>
        <a:ext cx="1784151" cy="6492137"/>
      </dsp:txXfrm>
    </dsp:sp>
    <dsp:sp modelId="{3B71F4D5-EC31-4E77-BB7D-73257C8645F5}">
      <dsp:nvSpPr>
        <dsp:cNvPr id="0" name=""/>
        <dsp:cNvSpPr/>
      </dsp:nvSpPr>
      <dsp:spPr>
        <a:xfrm>
          <a:off x="0" y="2341976"/>
          <a:ext cx="2649697" cy="21673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tx1"/>
              </a:solidFill>
              <a:latin typeface="Calibri" pitchFamily="34" charset="0"/>
            </a:rPr>
            <a:t>6. 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tx1"/>
              </a:solidFill>
              <a:latin typeface="Calibri" pitchFamily="34" charset="0"/>
            </a:rPr>
            <a:t>Hudební řeč 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tx1"/>
              </a:solidFill>
              <a:latin typeface="Calibri" pitchFamily="34" charset="0"/>
            </a:rPr>
            <a:t>LEOŠE JANÁČKA 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tx1"/>
              </a:solidFill>
              <a:latin typeface="Calibri" pitchFamily="34" charset="0"/>
            </a:rPr>
            <a:t>byla inspirována zejména</a:t>
          </a:r>
          <a:endParaRPr lang="cs-CZ" sz="2400" kern="1200" dirty="0">
            <a:solidFill>
              <a:schemeClr val="tx1"/>
            </a:solidFill>
            <a:latin typeface="Calibri" pitchFamily="34" charset="0"/>
          </a:endParaRPr>
        </a:p>
      </dsp:txBody>
      <dsp:txXfrm>
        <a:off x="0" y="2341976"/>
        <a:ext cx="2649697" cy="2167320"/>
      </dsp:txXfrm>
    </dsp:sp>
    <dsp:sp modelId="{BF87351C-04F8-4239-B02A-30BD5E0E3A0D}">
      <dsp:nvSpPr>
        <dsp:cNvPr id="0" name=""/>
        <dsp:cNvSpPr/>
      </dsp:nvSpPr>
      <dsp:spPr>
        <a:xfrm rot="5400000">
          <a:off x="4232460" y="1953338"/>
          <a:ext cx="2236915" cy="7571852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l" defTabSz="106680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latin typeface="Calibri" pitchFamily="34" charset="0"/>
            </a:rPr>
            <a:t>a) notované záznamy živého projevu lidí – jeden z hlavních inspiračních zdrojů Leoše Janáčka</a:t>
          </a:r>
          <a:endParaRPr lang="cs-CZ" sz="2400" kern="1200" dirty="0">
            <a:latin typeface="Calibri" pitchFamily="34" charset="0"/>
          </a:endParaRPr>
        </a:p>
        <a:p>
          <a:pPr marL="228600" lvl="1" indent="-228600" algn="l" defTabSz="10668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latin typeface="Calibri" pitchFamily="34" charset="0"/>
            </a:rPr>
            <a:t>b) 12-tónové řady v </a:t>
          </a:r>
          <a:r>
            <a:rPr lang="cs-CZ" sz="2400" kern="1200" dirty="0" err="1" smtClean="0">
              <a:latin typeface="Calibri" pitchFamily="34" charset="0"/>
            </a:rPr>
            <a:t>Schönbergově</a:t>
          </a:r>
          <a:r>
            <a:rPr lang="cs-CZ" sz="2400" kern="1200" dirty="0" smtClean="0">
              <a:latin typeface="Calibri" pitchFamily="34" charset="0"/>
            </a:rPr>
            <a:t> kompoziční metodě</a:t>
          </a:r>
          <a:endParaRPr lang="cs-CZ" sz="2400" kern="1200" dirty="0">
            <a:latin typeface="Calibri" pitchFamily="34" charset="0"/>
          </a:endParaRPr>
        </a:p>
        <a:p>
          <a:pPr marL="228600" lvl="1" indent="-228600" algn="l" defTabSz="10668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latin typeface="Calibri" pitchFamily="34" charset="0"/>
            </a:rPr>
            <a:t>c) počítačem vytvořené zvuky napodobující lidský hlas</a:t>
          </a:r>
          <a:endParaRPr lang="cs-CZ" sz="2400" kern="1200" dirty="0">
            <a:latin typeface="Calibri" pitchFamily="34" charset="0"/>
          </a:endParaRPr>
        </a:p>
      </dsp:txBody>
      <dsp:txXfrm rot="5400000">
        <a:off x="4232460" y="1953338"/>
        <a:ext cx="2236915" cy="7571852"/>
      </dsp:txXfrm>
    </dsp:sp>
    <dsp:sp modelId="{65C79FBF-FD54-47EE-8186-199B63141DE6}">
      <dsp:nvSpPr>
        <dsp:cNvPr id="0" name=""/>
        <dsp:cNvSpPr/>
      </dsp:nvSpPr>
      <dsp:spPr>
        <a:xfrm>
          <a:off x="0" y="4902820"/>
          <a:ext cx="1564992" cy="167288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tx1"/>
              </a:solidFill>
              <a:latin typeface="Calibri" pitchFamily="34" charset="0"/>
            </a:rPr>
            <a:t>7. 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tx1"/>
              </a:solidFill>
              <a:latin typeface="Calibri" pitchFamily="34" charset="0"/>
            </a:rPr>
            <a:t>Tzv. NÁPĚVKY byly</a:t>
          </a:r>
          <a:endParaRPr lang="cs-CZ" sz="2400" kern="1200" dirty="0">
            <a:solidFill>
              <a:schemeClr val="tx1"/>
            </a:solidFill>
            <a:latin typeface="Calibri" pitchFamily="34" charset="0"/>
          </a:endParaRPr>
        </a:p>
      </dsp:txBody>
      <dsp:txXfrm>
        <a:off x="0" y="4902820"/>
        <a:ext cx="1564992" cy="1672887"/>
      </dsp:txXfrm>
    </dsp:sp>
  </dsp:spTree>
</dsp:drawing>
</file>

<file path=ppt/diagrams/drawing8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04AECF5B-9E5C-4983-A6D7-4C5BA47F2060}">
      <dsp:nvSpPr>
        <dsp:cNvPr id="0" name=""/>
        <dsp:cNvSpPr/>
      </dsp:nvSpPr>
      <dsp:spPr>
        <a:xfrm rot="5400000">
          <a:off x="5333880" y="-1817682"/>
          <a:ext cx="1768078" cy="5852160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latin typeface="Calibri" pitchFamily="34" charset="0"/>
            </a:rPr>
            <a:t>a) Petr </a:t>
          </a:r>
          <a:r>
            <a:rPr lang="cs-CZ" sz="2400" kern="1200" dirty="0" err="1" smtClean="0">
              <a:latin typeface="Calibri" pitchFamily="34" charset="0"/>
            </a:rPr>
            <a:t>Iljič</a:t>
          </a:r>
          <a:r>
            <a:rPr lang="cs-CZ" sz="2400" kern="1200" dirty="0" smtClean="0">
              <a:latin typeface="Calibri" pitchFamily="34" charset="0"/>
            </a:rPr>
            <a:t> Čajkovskij</a:t>
          </a:r>
          <a:endParaRPr lang="cs-CZ" sz="2400" kern="1200" dirty="0">
            <a:latin typeface="Calibri" pitchFamily="3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latin typeface="Calibri" pitchFamily="34" charset="0"/>
            </a:rPr>
            <a:t>b) Igor </a:t>
          </a:r>
          <a:r>
            <a:rPr lang="cs-CZ" sz="2400" kern="1200" dirty="0" err="1" smtClean="0">
              <a:latin typeface="Calibri" pitchFamily="34" charset="0"/>
            </a:rPr>
            <a:t>Stravinskij</a:t>
          </a:r>
          <a:endParaRPr lang="cs-CZ" sz="2400" kern="1200" dirty="0">
            <a:latin typeface="Calibri" pitchFamily="3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latin typeface="Calibri" pitchFamily="34" charset="0"/>
            </a:rPr>
            <a:t>c) Benjamin </a:t>
          </a:r>
          <a:r>
            <a:rPr lang="cs-CZ" sz="2400" kern="1200" dirty="0" err="1" smtClean="0">
              <a:latin typeface="Calibri" pitchFamily="34" charset="0"/>
            </a:rPr>
            <a:t>Britten</a:t>
          </a:r>
          <a:endParaRPr lang="cs-CZ" sz="2400" kern="1200" dirty="0">
            <a:latin typeface="Calibri" pitchFamily="34" charset="0"/>
          </a:endParaRPr>
        </a:p>
      </dsp:txBody>
      <dsp:txXfrm rot="5400000">
        <a:off x="5333880" y="-1817682"/>
        <a:ext cx="1768078" cy="5852160"/>
      </dsp:txXfrm>
    </dsp:sp>
    <dsp:sp modelId="{C136BE79-CA31-49C0-91D0-C51BFCF1FBD1}">
      <dsp:nvSpPr>
        <dsp:cNvPr id="0" name=""/>
        <dsp:cNvSpPr/>
      </dsp:nvSpPr>
      <dsp:spPr>
        <a:xfrm>
          <a:off x="0" y="3348"/>
          <a:ext cx="3291840" cy="221009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tx1"/>
              </a:solidFill>
              <a:latin typeface="Calibri" pitchFamily="34" charset="0"/>
            </a:rPr>
            <a:t>8. 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tx1"/>
              </a:solidFill>
              <a:latin typeface="Calibri" pitchFamily="34" charset="0"/>
            </a:rPr>
            <a:t>Nejvýraznějším skladatelem 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tx1"/>
              </a:solidFill>
              <a:latin typeface="Calibri" pitchFamily="34" charset="0"/>
            </a:rPr>
            <a:t>hudby 20. století byl</a:t>
          </a:r>
          <a:endParaRPr lang="cs-CZ" sz="2400" kern="1200" dirty="0">
            <a:solidFill>
              <a:schemeClr val="tx1"/>
            </a:solidFill>
            <a:latin typeface="Calibri" pitchFamily="34" charset="0"/>
          </a:endParaRPr>
        </a:p>
      </dsp:txBody>
      <dsp:txXfrm>
        <a:off x="0" y="3348"/>
        <a:ext cx="3291840" cy="2210097"/>
      </dsp:txXfrm>
    </dsp:sp>
    <dsp:sp modelId="{BE6F357E-AF61-46B8-9350-DE1F0FA6DBF5}">
      <dsp:nvSpPr>
        <dsp:cNvPr id="0" name=""/>
        <dsp:cNvSpPr/>
      </dsp:nvSpPr>
      <dsp:spPr>
        <a:xfrm rot="5400000">
          <a:off x="5333880" y="502919"/>
          <a:ext cx="1768078" cy="5852160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latin typeface="Calibri" pitchFamily="34" charset="0"/>
            </a:rPr>
            <a:t>a) inspirace folklórem</a:t>
          </a:r>
          <a:endParaRPr lang="cs-CZ" sz="2400" kern="1200" dirty="0">
            <a:latin typeface="Calibri" pitchFamily="3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latin typeface="Calibri" pitchFamily="34" charset="0"/>
            </a:rPr>
            <a:t>b) inspirace gregoriánským chorálem</a:t>
          </a:r>
          <a:endParaRPr lang="cs-CZ" sz="2400" kern="1200" dirty="0">
            <a:latin typeface="Calibri" pitchFamily="3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latin typeface="Calibri" pitchFamily="34" charset="0"/>
            </a:rPr>
            <a:t>c) uplatnění 12-tónové kompoziční metody</a:t>
          </a:r>
          <a:endParaRPr lang="cs-CZ" sz="2400" kern="1200" dirty="0">
            <a:latin typeface="Calibri" pitchFamily="34" charset="0"/>
          </a:endParaRPr>
        </a:p>
      </dsp:txBody>
      <dsp:txXfrm rot="5400000">
        <a:off x="5333880" y="502919"/>
        <a:ext cx="1768078" cy="5852160"/>
      </dsp:txXfrm>
    </dsp:sp>
    <dsp:sp modelId="{AD3457A5-161C-4DA9-8DC5-3E3ACE0BEDAF}">
      <dsp:nvSpPr>
        <dsp:cNvPr id="0" name=""/>
        <dsp:cNvSpPr/>
      </dsp:nvSpPr>
      <dsp:spPr>
        <a:xfrm>
          <a:off x="0" y="2323951"/>
          <a:ext cx="3291840" cy="221009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tx1"/>
              </a:solidFill>
              <a:latin typeface="Calibri" pitchFamily="34" charset="0"/>
            </a:rPr>
            <a:t>9. 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tx1"/>
              </a:solidFill>
              <a:latin typeface="Calibri" pitchFamily="34" charset="0"/>
            </a:rPr>
            <a:t>Typickým rysem tvorby Bély Bartóka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tx1"/>
              </a:solidFill>
              <a:latin typeface="Calibri" pitchFamily="34" charset="0"/>
            </a:rPr>
            <a:t> je</a:t>
          </a:r>
          <a:endParaRPr lang="cs-CZ" sz="2400" kern="1200" dirty="0">
            <a:solidFill>
              <a:schemeClr val="tx1"/>
            </a:solidFill>
            <a:latin typeface="Calibri" pitchFamily="34" charset="0"/>
          </a:endParaRPr>
        </a:p>
      </dsp:txBody>
      <dsp:txXfrm>
        <a:off x="0" y="2323951"/>
        <a:ext cx="3291840" cy="2210097"/>
      </dsp:txXfrm>
    </dsp:sp>
    <dsp:sp modelId="{9ADDA3F4-1BA5-43B9-AED0-3A78418B216D}">
      <dsp:nvSpPr>
        <dsp:cNvPr id="0" name=""/>
        <dsp:cNvSpPr/>
      </dsp:nvSpPr>
      <dsp:spPr>
        <a:xfrm rot="5400000">
          <a:off x="5333880" y="2823522"/>
          <a:ext cx="1768078" cy="5852160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latin typeface="Calibri" pitchFamily="34" charset="0"/>
            </a:rPr>
            <a:t>a) počítačové hudby</a:t>
          </a:r>
          <a:endParaRPr lang="cs-CZ" sz="2400" kern="1200" dirty="0">
            <a:latin typeface="Calibri" pitchFamily="3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latin typeface="Calibri" pitchFamily="34" charset="0"/>
            </a:rPr>
            <a:t>b) </a:t>
          </a:r>
          <a:r>
            <a:rPr lang="cs-CZ" sz="2400" kern="1200" dirty="0" err="1" smtClean="0">
              <a:latin typeface="Calibri" pitchFamily="34" charset="0"/>
            </a:rPr>
            <a:t>punktualismu</a:t>
          </a:r>
          <a:endParaRPr lang="cs-CZ" sz="2400" kern="1200" dirty="0">
            <a:latin typeface="Calibri" pitchFamily="3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latin typeface="Calibri" pitchFamily="34" charset="0"/>
            </a:rPr>
            <a:t>c) hudebního minimalismu</a:t>
          </a:r>
          <a:endParaRPr lang="cs-CZ" sz="2400" kern="1200" dirty="0">
            <a:latin typeface="Calibri" pitchFamily="34" charset="0"/>
          </a:endParaRPr>
        </a:p>
      </dsp:txBody>
      <dsp:txXfrm rot="5400000">
        <a:off x="5333880" y="2823522"/>
        <a:ext cx="1768078" cy="5852160"/>
      </dsp:txXfrm>
    </dsp:sp>
    <dsp:sp modelId="{ABBBE351-DA1E-42BE-8226-497BC0EF40DA}">
      <dsp:nvSpPr>
        <dsp:cNvPr id="0" name=""/>
        <dsp:cNvSpPr/>
      </dsp:nvSpPr>
      <dsp:spPr>
        <a:xfrm>
          <a:off x="0" y="4647902"/>
          <a:ext cx="3291840" cy="221009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tx1"/>
              </a:solidFill>
              <a:latin typeface="Calibri" pitchFamily="34" charset="0"/>
            </a:rPr>
            <a:t>10. 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tx1"/>
              </a:solidFill>
              <a:latin typeface="Calibri" pitchFamily="34" charset="0"/>
            </a:rPr>
            <a:t> </a:t>
          </a:r>
          <a:r>
            <a:rPr lang="cs-CZ" sz="2400" kern="1200" dirty="0" err="1" smtClean="0">
              <a:solidFill>
                <a:schemeClr val="tx1"/>
              </a:solidFill>
              <a:latin typeface="Calibri" pitchFamily="34" charset="0"/>
            </a:rPr>
            <a:t>Steve</a:t>
          </a:r>
          <a:r>
            <a:rPr lang="cs-CZ" sz="2400" kern="1200" dirty="0" smtClean="0">
              <a:solidFill>
                <a:schemeClr val="tx1"/>
              </a:solidFill>
              <a:latin typeface="Calibri" pitchFamily="34" charset="0"/>
            </a:rPr>
            <a:t> Reich a 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tx1"/>
              </a:solidFill>
              <a:latin typeface="Calibri" pitchFamily="34" charset="0"/>
            </a:rPr>
            <a:t>Philip </a:t>
          </a:r>
          <a:r>
            <a:rPr lang="cs-CZ" sz="2400" kern="1200" dirty="0" err="1" smtClean="0">
              <a:solidFill>
                <a:schemeClr val="tx1"/>
              </a:solidFill>
              <a:latin typeface="Calibri" pitchFamily="34" charset="0"/>
            </a:rPr>
            <a:t>Glass</a:t>
          </a:r>
          <a:endParaRPr lang="cs-CZ" sz="2400" kern="1200" dirty="0" smtClean="0">
            <a:solidFill>
              <a:schemeClr val="tx1"/>
            </a:solidFill>
            <a:latin typeface="Calibri" pitchFamily="34" charset="0"/>
          </a:endParaRP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tx1"/>
              </a:solidFill>
              <a:latin typeface="Calibri" pitchFamily="34" charset="0"/>
            </a:rPr>
            <a:t> jsou </a:t>
          </a:r>
          <a:r>
            <a:rPr lang="cs-CZ" sz="2400" kern="1200" dirty="0" err="1" smtClean="0">
              <a:solidFill>
                <a:schemeClr val="tx1"/>
              </a:solidFill>
              <a:latin typeface="Calibri" pitchFamily="34" charset="0"/>
            </a:rPr>
            <a:t>předstraviteli</a:t>
          </a:r>
          <a:endParaRPr lang="cs-CZ" sz="2400" kern="1200" dirty="0">
            <a:solidFill>
              <a:schemeClr val="tx1"/>
            </a:solidFill>
            <a:latin typeface="Calibri" pitchFamily="34" charset="0"/>
          </a:endParaRPr>
        </a:p>
      </dsp:txBody>
      <dsp:txXfrm>
        <a:off x="0" y="4647902"/>
        <a:ext cx="3291840" cy="221009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4#12">
  <dgm:title val=""/>
  <dgm:desc val=""/>
  <dgm:catLst>
    <dgm:cat type="list" pri="1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4#13">
  <dgm:title val=""/>
  <dgm:desc val=""/>
  <dgm:catLst>
    <dgm:cat type="list" pri="1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B74CAE8-851F-4B30-8013-98610452C06A}" type="datetimeFigureOut">
              <a:rPr lang="cs-CZ" smtClean="0"/>
              <a:pPr/>
              <a:t>28.2.2014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0178301-2119-40F3-9BA5-6AC82DB9151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277043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178301-2119-40F3-9BA5-6AC82DB91517}" type="slidenum">
              <a:rPr lang="cs-CZ" smtClean="0"/>
              <a:pPr/>
              <a:t>35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5700667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9FF370-A3AC-46A4-A1DE-5A47C21CE615}" type="datetimeFigureOut">
              <a:rPr lang="cs-CZ" smtClean="0"/>
              <a:pPr/>
              <a:t>28.2.2014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70E0C526-7F07-4A0F-8881-3A5C77A70A0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9FF370-A3AC-46A4-A1DE-5A47C21CE615}" type="datetimeFigureOut">
              <a:rPr lang="cs-CZ" smtClean="0"/>
              <a:pPr/>
              <a:t>28.2.2014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70E0C526-7F07-4A0F-8881-3A5C77A70A0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9FF370-A3AC-46A4-A1DE-5A47C21CE615}" type="datetimeFigureOut">
              <a:rPr lang="cs-CZ" smtClean="0"/>
              <a:pPr/>
              <a:t>28.2.2014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70E0C526-7F07-4A0F-8881-3A5C77A70A0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8E9FF370-A3AC-46A4-A1DE-5A47C21CE615}" type="datetimeFigureOut">
              <a:rPr lang="cs-CZ" smtClean="0"/>
              <a:pPr/>
              <a:t>28.2.2014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0C526-7F07-4A0F-8881-3A5C77A70A0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9FF370-A3AC-46A4-A1DE-5A47C21CE615}" type="datetimeFigureOut">
              <a:rPr lang="cs-CZ" smtClean="0"/>
              <a:pPr/>
              <a:t>28.2.2014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70E0C526-7F07-4A0F-8881-3A5C77A70A0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9FF370-A3AC-46A4-A1DE-5A47C21CE615}" type="datetimeFigureOut">
              <a:rPr lang="cs-CZ" smtClean="0"/>
              <a:pPr/>
              <a:t>28.2.2014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70E0C526-7F07-4A0F-8881-3A5C77A70A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9FF370-A3AC-46A4-A1DE-5A47C21CE615}" type="datetimeFigureOut">
              <a:rPr lang="cs-CZ" smtClean="0"/>
              <a:pPr/>
              <a:t>28.2.2014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70E0C526-7F07-4A0F-8881-3A5C77A70A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70E0C526-7F07-4A0F-8881-3A5C77A70A0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9FF370-A3AC-46A4-A1DE-5A47C21CE615}" type="datetimeFigureOut">
              <a:rPr lang="cs-CZ" smtClean="0"/>
              <a:pPr/>
              <a:t>28.2.2014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70E0C526-7F07-4A0F-8881-3A5C77A70A0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8E9FF370-A3AC-46A4-A1DE-5A47C21CE615}" type="datetimeFigureOut">
              <a:rPr lang="cs-CZ" smtClean="0"/>
              <a:pPr/>
              <a:t>28.2.2014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9FF370-A3AC-46A4-A1DE-5A47C21CE615}" type="datetimeFigureOut">
              <a:rPr lang="cs-CZ" smtClean="0"/>
              <a:pPr/>
              <a:t>28.2.2014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0C526-7F07-4A0F-8881-3A5C77A70A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70E0C526-7F07-4A0F-8881-3A5C77A70A0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9FF370-A3AC-46A4-A1DE-5A47C21CE615}" type="datetimeFigureOut">
              <a:rPr lang="cs-CZ" smtClean="0"/>
              <a:pPr/>
              <a:t>28.2.2014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8E9FF370-A3AC-46A4-A1DE-5A47C21CE615}" type="datetimeFigureOut">
              <a:rPr lang="cs-CZ" smtClean="0"/>
              <a:pPr/>
              <a:t>28.2.2014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70E0C526-7F07-4A0F-8881-3A5C77A70A0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slide" Target="slide7.xml"/><Relationship Id="rId1" Type="http://schemas.openxmlformats.org/officeDocument/2006/relationships/slideLayout" Target="../slideLayouts/slideLayout1.xml"/><Relationship Id="rId5" Type="http://schemas.openxmlformats.org/officeDocument/2006/relationships/slide" Target="slide16.xml"/><Relationship Id="rId4" Type="http://schemas.openxmlformats.org/officeDocument/2006/relationships/slide" Target="slide1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slide" Target="slide3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slide" Target="slide3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7" Type="http://schemas.openxmlformats.org/officeDocument/2006/relationships/slide" Target="slide3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7" Type="http://schemas.openxmlformats.org/officeDocument/2006/relationships/slide" Target="slide3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6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736" r="13114"/>
          <a:stretch/>
        </p:blipFill>
        <p:spPr bwMode="auto">
          <a:xfrm>
            <a:off x="-13065" y="0"/>
            <a:ext cx="9157065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2582373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640" r="12925"/>
          <a:stretch/>
        </p:blipFill>
        <p:spPr bwMode="auto">
          <a:xfrm>
            <a:off x="4828" y="0"/>
            <a:ext cx="9139172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0639392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3129880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sz="2800" dirty="0" smtClean="0">
                <a:latin typeface="Calibri" panose="020F0502020204030204" pitchFamily="34" charset="0"/>
              </a:rPr>
              <a:t>Kvíz</a:t>
            </a:r>
          </a:p>
          <a:p>
            <a:pPr>
              <a:lnSpc>
                <a:spcPct val="150000"/>
              </a:lnSpc>
            </a:pPr>
            <a:r>
              <a:rPr lang="cs-CZ" sz="2800" dirty="0" smtClean="0">
                <a:latin typeface="Calibri" panose="020F0502020204030204" pitchFamily="34" charset="0"/>
              </a:rPr>
              <a:t>Test  </a:t>
            </a:r>
            <a:r>
              <a:rPr lang="cs-CZ" sz="2800" dirty="0" smtClean="0">
                <a:latin typeface="Calibri" panose="020F0502020204030204" pitchFamily="34" charset="0"/>
                <a:hlinkClick r:id="rId2" action="ppaction://hlinksldjump"/>
              </a:rPr>
              <a:t>1</a:t>
            </a:r>
            <a:r>
              <a:rPr lang="cs-CZ" sz="2800" dirty="0" smtClean="0">
                <a:latin typeface="Calibri" panose="020F0502020204030204" pitchFamily="34" charset="0"/>
              </a:rPr>
              <a:t>  </a:t>
            </a:r>
            <a:r>
              <a:rPr lang="cs-CZ" sz="2800" dirty="0" smtClean="0">
                <a:latin typeface="Calibri" panose="020F0502020204030204" pitchFamily="34" charset="0"/>
                <a:hlinkClick r:id="rId3" action="ppaction://hlinksldjump"/>
              </a:rPr>
              <a:t>2</a:t>
            </a:r>
            <a:endParaRPr lang="cs-CZ" sz="2800" dirty="0" smtClean="0">
              <a:latin typeface="Calibri" panose="020F0502020204030204" pitchFamily="34" charset="0"/>
            </a:endParaRPr>
          </a:p>
          <a:p>
            <a:pPr>
              <a:lnSpc>
                <a:spcPct val="150000"/>
              </a:lnSpc>
            </a:pPr>
            <a:r>
              <a:rPr lang="cs-CZ" sz="2800" dirty="0" smtClean="0">
                <a:latin typeface="Calibri" panose="020F0502020204030204" pitchFamily="34" charset="0"/>
                <a:hlinkClick r:id="rId4" action="ppaction://hlinksldjump"/>
              </a:rPr>
              <a:t>poslech</a:t>
            </a:r>
            <a:endParaRPr lang="cs-CZ" sz="2800" dirty="0" smtClean="0">
              <a:latin typeface="Calibri" panose="020F0502020204030204" pitchFamily="34" charset="0"/>
            </a:endParaRPr>
          </a:p>
          <a:p>
            <a:pPr>
              <a:lnSpc>
                <a:spcPct val="150000"/>
              </a:lnSpc>
            </a:pPr>
            <a:r>
              <a:rPr lang="cs-CZ" sz="2800" dirty="0" smtClean="0">
                <a:latin typeface="Calibri" panose="020F0502020204030204" pitchFamily="34" charset="0"/>
                <a:hlinkClick r:id="rId5" action="ppaction://hlinksldjump"/>
              </a:rPr>
              <a:t>Pojmy</a:t>
            </a:r>
            <a:endParaRPr lang="cs-CZ" sz="2800" dirty="0">
              <a:latin typeface="Calibri" panose="020F0502020204030204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692696"/>
            <a:ext cx="7772400" cy="1584920"/>
          </a:xfrm>
        </p:spPr>
        <p:txBody>
          <a:bodyPr/>
          <a:lstStyle/>
          <a:p>
            <a:r>
              <a:rPr lang="cs-CZ" dirty="0" smtClean="0">
                <a:solidFill>
                  <a:schemeClr val="accent4"/>
                </a:solidFill>
                <a:latin typeface="Calibri" panose="020F0502020204030204" pitchFamily="34" charset="0"/>
              </a:rPr>
              <a:t>XX. století — ART</a:t>
            </a:r>
            <a:br>
              <a:rPr lang="cs-CZ" dirty="0" smtClean="0">
                <a:solidFill>
                  <a:schemeClr val="accent4"/>
                </a:solidFill>
                <a:latin typeface="Calibri" panose="020F0502020204030204" pitchFamily="34" charset="0"/>
              </a:rPr>
            </a:br>
            <a:endParaRPr lang="cs-CZ" dirty="0">
              <a:solidFill>
                <a:schemeClr val="accent4"/>
              </a:solidFill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543902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>
              <a:defRPr/>
            </a:pPr>
            <a:r>
              <a:rPr lang="cs-CZ" sz="3600" dirty="0" smtClean="0">
                <a:solidFill>
                  <a:schemeClr val="bg2">
                    <a:lumMod val="50000"/>
                  </a:schemeClr>
                </a:solidFill>
                <a:latin typeface="Calibri" pitchFamily="34" charset="0"/>
              </a:rPr>
              <a:t>KVÍZ</a:t>
            </a:r>
          </a:p>
        </p:txBody>
      </p:sp>
      <p:sp>
        <p:nvSpPr>
          <p:cNvPr id="34819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0825" y="1844824"/>
            <a:ext cx="8642350" cy="4068614"/>
          </a:xfrm>
        </p:spPr>
        <p:txBody>
          <a:bodyPr/>
          <a:lstStyle/>
          <a:p>
            <a:pPr algn="ctr"/>
            <a:r>
              <a:rPr lang="cs-CZ" altLang="cs-CZ" sz="2400" dirty="0" smtClean="0">
                <a:latin typeface="Calibri" pitchFamily="34" charset="0"/>
                <a:ea typeface="Calibri" pitchFamily="34" charset="0"/>
                <a:cs typeface="Calibri" pitchFamily="34" charset="0"/>
              </a:rPr>
              <a:t>Vyber ze 3 možností správnou odpověď.</a:t>
            </a:r>
          </a:p>
        </p:txBody>
      </p:sp>
    </p:spTree>
    <p:extLst>
      <p:ext uri="{BB962C8B-B14F-4D97-AF65-F5344CB8AC3E}">
        <p14:creationId xmlns:p14="http://schemas.microsoft.com/office/powerpoint/2010/main" xmlns="" val="23601301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xmlns="" val="3288389176"/>
              </p:ext>
            </p:extLst>
          </p:nvPr>
        </p:nvGraphicFramePr>
        <p:xfrm>
          <a:off x="0" y="0"/>
          <a:ext cx="9144000" cy="685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8" name="Obdélník 7"/>
          <p:cNvSpPr/>
          <p:nvPr/>
        </p:nvSpPr>
        <p:spPr>
          <a:xfrm>
            <a:off x="2411413" y="115888"/>
            <a:ext cx="4032250" cy="36036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2411413" y="4076700"/>
            <a:ext cx="4321175" cy="36036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2411413" y="4581525"/>
            <a:ext cx="4321175" cy="36036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411413" y="5876925"/>
            <a:ext cx="4176712" cy="36036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2411413" y="6308725"/>
            <a:ext cx="4176712" cy="36036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2411413" y="2349500"/>
            <a:ext cx="4032250" cy="35877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2411413" y="1844675"/>
            <a:ext cx="4032250" cy="4318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2411413" y="620713"/>
            <a:ext cx="4032250" cy="36036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" name="Tlačítko akce: Domů 1">
            <a:hlinkClick r:id="rId7" action="ppaction://hlinksldjump" highlightClick="1"/>
          </p:cNvPr>
          <p:cNvSpPr/>
          <p:nvPr/>
        </p:nvSpPr>
        <p:spPr>
          <a:xfrm>
            <a:off x="8676456" y="6308725"/>
            <a:ext cx="206940" cy="180181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981983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7" dur="1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2" dur="1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xmlns="" val="3807873611"/>
              </p:ext>
            </p:extLst>
          </p:nvPr>
        </p:nvGraphicFramePr>
        <p:xfrm>
          <a:off x="0" y="0"/>
          <a:ext cx="9144000" cy="66693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Obdélník 2"/>
          <p:cNvSpPr/>
          <p:nvPr/>
        </p:nvSpPr>
        <p:spPr>
          <a:xfrm>
            <a:off x="2484438" y="1412875"/>
            <a:ext cx="3959225" cy="36036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484438" y="476250"/>
            <a:ext cx="3816350" cy="36036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124075" y="2781300"/>
            <a:ext cx="4032250" cy="36036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2124075" y="3213100"/>
            <a:ext cx="4032250" cy="36036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2124075" y="5445125"/>
            <a:ext cx="4895850" cy="36036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2124075" y="5876925"/>
            <a:ext cx="4032250" cy="36036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1" name="Tlačítko akce: Domů 10">
            <a:hlinkClick r:id="rId7" action="ppaction://hlinksldjump" highlightClick="1"/>
          </p:cNvPr>
          <p:cNvSpPr/>
          <p:nvPr/>
        </p:nvSpPr>
        <p:spPr>
          <a:xfrm>
            <a:off x="8676456" y="6308725"/>
            <a:ext cx="206940" cy="180181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439561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850" y="274638"/>
            <a:ext cx="8569325" cy="633412"/>
          </a:xfrm>
        </p:spPr>
        <p:txBody>
          <a:bodyPr>
            <a:normAutofit fontScale="90000"/>
          </a:bodyPr>
          <a:lstStyle/>
          <a:p>
            <a:pPr algn="ctr">
              <a:defRPr/>
            </a:pPr>
            <a:r>
              <a:rPr lang="cs-CZ" sz="3600" dirty="0" smtClean="0">
                <a:solidFill>
                  <a:srgbClr val="002060"/>
                </a:solidFill>
                <a:latin typeface="Calibri" pitchFamily="34" charset="0"/>
              </a:rPr>
              <a:t>TEST — expresionismus</a:t>
            </a:r>
            <a:endParaRPr lang="cs-CZ" sz="3600" dirty="0">
              <a:solidFill>
                <a:srgbClr val="002060"/>
              </a:solidFill>
              <a:latin typeface="Calibri" pitchFamily="34" charset="0"/>
            </a:endParaRPr>
          </a:p>
        </p:txBody>
      </p:sp>
      <p:sp>
        <p:nvSpPr>
          <p:cNvPr id="31747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altLang="cs-CZ" sz="2800" dirty="0" smtClean="0">
                <a:latin typeface="Calibri" pitchFamily="34" charset="0"/>
                <a:ea typeface="Calibri" pitchFamily="34" charset="0"/>
                <a:cs typeface="Calibri" pitchFamily="34" charset="0"/>
              </a:rPr>
              <a:t>Vyber ze 3 možností správnou odpověď.</a:t>
            </a:r>
          </a:p>
          <a:p>
            <a:pPr>
              <a:buFont typeface="Wingdings 2" pitchFamily="18" charset="2"/>
              <a:buNone/>
            </a:pPr>
            <a:endParaRPr lang="cs-CZ" altLang="cs-CZ" dirty="0" smtClean="0"/>
          </a:p>
        </p:txBody>
      </p:sp>
      <p:sp>
        <p:nvSpPr>
          <p:cNvPr id="5" name="Tlačítko akce: Domů 4">
            <a:hlinkClick r:id="rId2" action="ppaction://hlinksldjump" highlightClick="1"/>
          </p:cNvPr>
          <p:cNvSpPr/>
          <p:nvPr/>
        </p:nvSpPr>
        <p:spPr>
          <a:xfrm>
            <a:off x="8676456" y="6308725"/>
            <a:ext cx="206940" cy="180181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553787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Diagram 6"/>
          <p:cNvGraphicFramePr/>
          <p:nvPr/>
        </p:nvGraphicFramePr>
        <p:xfrm>
          <a:off x="0" y="0"/>
          <a:ext cx="9144000" cy="685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9" name="Rámeček 8"/>
          <p:cNvSpPr/>
          <p:nvPr/>
        </p:nvSpPr>
        <p:spPr>
          <a:xfrm>
            <a:off x="4140200" y="836613"/>
            <a:ext cx="2952750" cy="431800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0" name="Rámeček 9"/>
          <p:cNvSpPr/>
          <p:nvPr/>
        </p:nvSpPr>
        <p:spPr>
          <a:xfrm>
            <a:off x="3779838" y="1557338"/>
            <a:ext cx="2952750" cy="431800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1" name="Rámeček 10"/>
          <p:cNvSpPr/>
          <p:nvPr/>
        </p:nvSpPr>
        <p:spPr>
          <a:xfrm>
            <a:off x="3635375" y="3644900"/>
            <a:ext cx="2160588" cy="431800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2" name="Rámeček 11"/>
          <p:cNvSpPr/>
          <p:nvPr/>
        </p:nvSpPr>
        <p:spPr>
          <a:xfrm>
            <a:off x="2267744" y="5373216"/>
            <a:ext cx="6876256" cy="503237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855149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/>
        </p:nvGraphicFramePr>
        <p:xfrm>
          <a:off x="0" y="0"/>
          <a:ext cx="9144000" cy="685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Rámeček 2"/>
          <p:cNvSpPr/>
          <p:nvPr/>
        </p:nvSpPr>
        <p:spPr>
          <a:xfrm>
            <a:off x="3635375" y="260350"/>
            <a:ext cx="2665413" cy="431800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4" name="Rámeček 3"/>
          <p:cNvSpPr/>
          <p:nvPr/>
        </p:nvSpPr>
        <p:spPr>
          <a:xfrm>
            <a:off x="2051050" y="1844675"/>
            <a:ext cx="6624638" cy="792163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5" name="Rámeček 4"/>
          <p:cNvSpPr/>
          <p:nvPr/>
        </p:nvSpPr>
        <p:spPr>
          <a:xfrm>
            <a:off x="1835150" y="5373688"/>
            <a:ext cx="6985000" cy="576262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144045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xmlns="" val="346458121"/>
              </p:ext>
            </p:extLst>
          </p:nvPr>
        </p:nvGraphicFramePr>
        <p:xfrm>
          <a:off x="0" y="0"/>
          <a:ext cx="9144000" cy="685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Rámeček 2"/>
          <p:cNvSpPr/>
          <p:nvPr/>
        </p:nvSpPr>
        <p:spPr>
          <a:xfrm>
            <a:off x="3563938" y="765175"/>
            <a:ext cx="2952750" cy="503238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4" name="Rámeček 3"/>
          <p:cNvSpPr/>
          <p:nvPr/>
        </p:nvSpPr>
        <p:spPr>
          <a:xfrm>
            <a:off x="3563938" y="3573463"/>
            <a:ext cx="4321175" cy="503237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5" name="Rámeček 4"/>
          <p:cNvSpPr/>
          <p:nvPr/>
        </p:nvSpPr>
        <p:spPr>
          <a:xfrm>
            <a:off x="3563938" y="6021388"/>
            <a:ext cx="2520950" cy="503237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8" name="Tlačítko akce: Domů 7">
            <a:hlinkClick r:id="rId7" action="ppaction://hlinksldjump" highlightClick="1"/>
          </p:cNvPr>
          <p:cNvSpPr/>
          <p:nvPr/>
        </p:nvSpPr>
        <p:spPr>
          <a:xfrm>
            <a:off x="8676456" y="6308725"/>
            <a:ext cx="206940" cy="180181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322894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850" y="274638"/>
            <a:ext cx="8569325" cy="633412"/>
          </a:xfrm>
        </p:spPr>
        <p:txBody>
          <a:bodyPr>
            <a:normAutofit fontScale="90000"/>
          </a:bodyPr>
          <a:lstStyle/>
          <a:p>
            <a:pPr algn="ctr">
              <a:defRPr/>
            </a:pPr>
            <a:r>
              <a:rPr lang="cs-CZ" sz="3600" dirty="0" smtClean="0">
                <a:solidFill>
                  <a:srgbClr val="002060"/>
                </a:solidFill>
                <a:latin typeface="Calibri" pitchFamily="34" charset="0"/>
              </a:rPr>
              <a:t>TEST—neoklasicismus, </a:t>
            </a:r>
            <a:r>
              <a:rPr lang="cs-CZ" sz="3600" dirty="0" err="1" smtClean="0">
                <a:solidFill>
                  <a:srgbClr val="002060"/>
                </a:solidFill>
                <a:latin typeface="Calibri" pitchFamily="34" charset="0"/>
              </a:rPr>
              <a:t>neofolklorismus</a:t>
            </a:r>
            <a:endParaRPr lang="cs-CZ" sz="3600" dirty="0">
              <a:solidFill>
                <a:srgbClr val="002060"/>
              </a:solidFill>
              <a:latin typeface="Calibri" pitchFamily="34" charset="0"/>
            </a:endParaRPr>
          </a:p>
        </p:txBody>
      </p:sp>
      <p:sp>
        <p:nvSpPr>
          <p:cNvPr id="31747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altLang="cs-CZ" sz="2800" smtClean="0">
                <a:latin typeface="Calibri" pitchFamily="34" charset="0"/>
                <a:ea typeface="Calibri" pitchFamily="34" charset="0"/>
                <a:cs typeface="Calibri" pitchFamily="34" charset="0"/>
              </a:rPr>
              <a:t>Vyber ze 3 možností správnou odpověď.</a:t>
            </a:r>
          </a:p>
          <a:p>
            <a:pPr>
              <a:buFont typeface="Wingdings 2" pitchFamily="18" charset="2"/>
              <a:buNone/>
            </a:pPr>
            <a:endParaRPr lang="cs-CZ" altLang="cs-CZ" smtClean="0"/>
          </a:p>
        </p:txBody>
      </p:sp>
      <p:sp>
        <p:nvSpPr>
          <p:cNvPr id="5" name="Tlačítko akce: Domů 4">
            <a:hlinkClick r:id="rId2" action="ppaction://hlinksldjump" highlightClick="1"/>
          </p:cNvPr>
          <p:cNvSpPr/>
          <p:nvPr/>
        </p:nvSpPr>
        <p:spPr>
          <a:xfrm>
            <a:off x="8676456" y="6308725"/>
            <a:ext cx="206940" cy="180181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96815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xmlns="" val="575782426"/>
              </p:ext>
            </p:extLst>
          </p:nvPr>
        </p:nvGraphicFramePr>
        <p:xfrm>
          <a:off x="0" y="0"/>
          <a:ext cx="9144000" cy="66693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Rámeček 5"/>
          <p:cNvSpPr/>
          <p:nvPr/>
        </p:nvSpPr>
        <p:spPr>
          <a:xfrm>
            <a:off x="3447646" y="512624"/>
            <a:ext cx="3024188" cy="503238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Rámeček 6"/>
          <p:cNvSpPr/>
          <p:nvPr/>
        </p:nvSpPr>
        <p:spPr>
          <a:xfrm>
            <a:off x="3419475" y="1988839"/>
            <a:ext cx="2881313" cy="504825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Rámeček 7"/>
          <p:cNvSpPr/>
          <p:nvPr/>
        </p:nvSpPr>
        <p:spPr>
          <a:xfrm>
            <a:off x="3441276" y="3284984"/>
            <a:ext cx="2881313" cy="431676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" name="Rámeček 8"/>
          <p:cNvSpPr/>
          <p:nvPr/>
        </p:nvSpPr>
        <p:spPr>
          <a:xfrm>
            <a:off x="3410597" y="5949280"/>
            <a:ext cx="2952750" cy="503237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761085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xmlns="" val="1742846645"/>
              </p:ext>
            </p:extLst>
          </p:nvPr>
        </p:nvGraphicFramePr>
        <p:xfrm>
          <a:off x="0" y="0"/>
          <a:ext cx="9144000" cy="685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Rámeček 2"/>
          <p:cNvSpPr/>
          <p:nvPr/>
        </p:nvSpPr>
        <p:spPr>
          <a:xfrm>
            <a:off x="3492500" y="512624"/>
            <a:ext cx="4319588" cy="503238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Rámeček 3"/>
          <p:cNvSpPr/>
          <p:nvPr/>
        </p:nvSpPr>
        <p:spPr>
          <a:xfrm>
            <a:off x="2843213" y="3573463"/>
            <a:ext cx="3384550" cy="503237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Rámeček 4"/>
          <p:cNvSpPr/>
          <p:nvPr/>
        </p:nvSpPr>
        <p:spPr>
          <a:xfrm>
            <a:off x="1678466" y="4653136"/>
            <a:ext cx="6624638" cy="935038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6145182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xmlns="" val="4016537096"/>
              </p:ext>
            </p:extLst>
          </p:nvPr>
        </p:nvGraphicFramePr>
        <p:xfrm>
          <a:off x="0" y="0"/>
          <a:ext cx="9144000" cy="685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Rámeček 2"/>
          <p:cNvSpPr/>
          <p:nvPr/>
        </p:nvSpPr>
        <p:spPr>
          <a:xfrm>
            <a:off x="3419475" y="836613"/>
            <a:ext cx="2736850" cy="504825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Rámeček 3"/>
          <p:cNvSpPr/>
          <p:nvPr/>
        </p:nvSpPr>
        <p:spPr>
          <a:xfrm>
            <a:off x="3419475" y="2636838"/>
            <a:ext cx="3240088" cy="504825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Rámeček 4"/>
          <p:cNvSpPr/>
          <p:nvPr/>
        </p:nvSpPr>
        <p:spPr>
          <a:xfrm>
            <a:off x="3419475" y="5898595"/>
            <a:ext cx="3889375" cy="503238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Tlačítko akce: Domů 6">
            <a:hlinkClick r:id="rId7" action="ppaction://hlinksldjump" highlightClick="1"/>
          </p:cNvPr>
          <p:cNvSpPr/>
          <p:nvPr/>
        </p:nvSpPr>
        <p:spPr>
          <a:xfrm>
            <a:off x="8676456" y="6308725"/>
            <a:ext cx="206940" cy="180181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184058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88640"/>
            <a:ext cx="8642350" cy="6669360"/>
          </a:xfrm>
        </p:spPr>
        <p:txBody>
          <a:bodyPr>
            <a:noAutofit/>
          </a:bodyPr>
          <a:lstStyle/>
          <a:p>
            <a:pPr>
              <a:buFont typeface="Wingdings 2" pitchFamily="18" charset="2"/>
              <a:buNone/>
            </a:pPr>
            <a:r>
              <a:rPr lang="cs-CZ" sz="800" dirty="0" smtClean="0">
                <a:latin typeface="Calibri" pitchFamily="34" charset="0"/>
                <a:ea typeface="Calibri" pitchFamily="34" charset="0"/>
                <a:cs typeface="Calibri" pitchFamily="34" charset="0"/>
              </a:rPr>
              <a:t> </a:t>
            </a:r>
          </a:p>
          <a:p>
            <a:pPr algn="ctr">
              <a:buFont typeface="Wingdings 2" pitchFamily="18" charset="2"/>
              <a:buNone/>
            </a:pPr>
            <a:r>
              <a:rPr lang="cs-CZ" sz="1000" dirty="0" smtClean="0">
                <a:solidFill>
                  <a:schemeClr val="accent1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 </a:t>
            </a:r>
            <a:r>
              <a:rPr lang="cs-CZ" sz="2800" dirty="0" smtClean="0">
                <a:solidFill>
                  <a:srgbClr val="002060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Po vyslechnutí ukázky urči autora skladby a název díla.</a:t>
            </a:r>
            <a:r>
              <a:rPr lang="cs-CZ" sz="1400" dirty="0" smtClean="0">
                <a:latin typeface="Calibri" pitchFamily="34" charset="0"/>
              </a:rPr>
              <a:t/>
            </a:r>
            <a:br>
              <a:rPr lang="cs-CZ" sz="1400" dirty="0" smtClean="0">
                <a:latin typeface="Calibri" pitchFamily="34" charset="0"/>
              </a:rPr>
            </a:br>
            <a:endParaRPr lang="cs-CZ" sz="1400" dirty="0" smtClean="0">
              <a:latin typeface="Calibri" pitchFamily="34" charset="0"/>
              <a:ea typeface="Calibri" pitchFamily="34" charset="0"/>
              <a:cs typeface="Calibri" pitchFamily="34" charset="0"/>
            </a:endParaRPr>
          </a:p>
          <a:p>
            <a:pPr>
              <a:lnSpc>
                <a:spcPct val="150000"/>
              </a:lnSpc>
            </a:pPr>
            <a:endParaRPr lang="cs-CZ" sz="2000" dirty="0" smtClean="0">
              <a:latin typeface="Calibri" pitchFamily="34" charset="0"/>
              <a:ea typeface="Calibri" pitchFamily="34" charset="0"/>
              <a:cs typeface="Calibri" pitchFamily="34" charset="0"/>
            </a:endParaRPr>
          </a:p>
          <a:p>
            <a:pPr>
              <a:lnSpc>
                <a:spcPct val="150000"/>
              </a:lnSpc>
            </a:pPr>
            <a:r>
              <a:rPr lang="cs-CZ" sz="2400" dirty="0" smtClean="0">
                <a:latin typeface="Calibri" pitchFamily="34" charset="0"/>
                <a:ea typeface="Calibri" pitchFamily="34" charset="0"/>
                <a:cs typeface="Calibri" pitchFamily="34" charset="0"/>
              </a:rPr>
              <a:t>IGOR </a:t>
            </a:r>
            <a:r>
              <a:rPr lang="cs-CZ" sz="2400" dirty="0">
                <a:latin typeface="Calibri" pitchFamily="34" charset="0"/>
                <a:ea typeface="Calibri" pitchFamily="34" charset="0"/>
                <a:cs typeface="Calibri" pitchFamily="34" charset="0"/>
              </a:rPr>
              <a:t>STRAVINSKIJ: Svěcení jara, 2. Jarní věštby 	</a:t>
            </a:r>
          </a:p>
          <a:p>
            <a:pPr>
              <a:lnSpc>
                <a:spcPct val="150000"/>
              </a:lnSpc>
            </a:pPr>
            <a:r>
              <a:rPr lang="cs-CZ" sz="2400" dirty="0">
                <a:latin typeface="Calibri" pitchFamily="34" charset="0"/>
                <a:ea typeface="Calibri" pitchFamily="34" charset="0"/>
                <a:cs typeface="Calibri" pitchFamily="34" charset="0"/>
              </a:rPr>
              <a:t>LEOŠ JANÁČEK: Její pastorkyňa, Scéna rekrutů</a:t>
            </a:r>
          </a:p>
          <a:p>
            <a:pPr>
              <a:lnSpc>
                <a:spcPct val="150000"/>
              </a:lnSpc>
            </a:pPr>
            <a:r>
              <a:rPr lang="cs-CZ" sz="2400" dirty="0">
                <a:latin typeface="Calibri" pitchFamily="34" charset="0"/>
                <a:ea typeface="Calibri" pitchFamily="34" charset="0"/>
                <a:cs typeface="Calibri" pitchFamily="34" charset="0"/>
              </a:rPr>
              <a:t>BOHUSLAV MARTINŮ: Otvírání studánek</a:t>
            </a:r>
          </a:p>
          <a:p>
            <a:pPr>
              <a:lnSpc>
                <a:spcPct val="150000"/>
              </a:lnSpc>
            </a:pPr>
            <a:r>
              <a:rPr lang="cs-CZ" sz="2400" dirty="0">
                <a:latin typeface="Calibri" pitchFamily="34" charset="0"/>
                <a:ea typeface="Calibri" pitchFamily="34" charset="0"/>
                <a:cs typeface="Calibri" pitchFamily="34" charset="0"/>
              </a:rPr>
              <a:t>CARL ORFF: </a:t>
            </a:r>
            <a:r>
              <a:rPr lang="cs-CZ" sz="2400" dirty="0" err="1">
                <a:latin typeface="Calibri" pitchFamily="34" charset="0"/>
                <a:ea typeface="Calibri" pitchFamily="34" charset="0"/>
                <a:cs typeface="Calibri" pitchFamily="34" charset="0"/>
              </a:rPr>
              <a:t>Carmina</a:t>
            </a:r>
            <a:r>
              <a:rPr lang="cs-CZ" sz="2400" dirty="0">
                <a:latin typeface="Calibri" pitchFamily="34" charset="0"/>
                <a:ea typeface="Calibri" pitchFamily="34" charset="0"/>
                <a:cs typeface="Calibri" pitchFamily="34" charset="0"/>
              </a:rPr>
              <a:t> Burana</a:t>
            </a:r>
          </a:p>
          <a:p>
            <a:pPr>
              <a:lnSpc>
                <a:spcPct val="150000"/>
              </a:lnSpc>
            </a:pPr>
            <a:r>
              <a:rPr lang="cs-CZ" sz="2400" dirty="0">
                <a:latin typeface="Calibri" pitchFamily="34" charset="0"/>
                <a:ea typeface="Calibri" pitchFamily="34" charset="0"/>
                <a:cs typeface="Calibri" pitchFamily="34" charset="0"/>
              </a:rPr>
              <a:t>BÉLA BARTÓK: Rumunské lidové tance, č. </a:t>
            </a:r>
            <a:r>
              <a:rPr lang="cs-CZ" sz="2400" dirty="0" smtClean="0">
                <a:latin typeface="Calibri" pitchFamily="34" charset="0"/>
                <a:ea typeface="Calibri" pitchFamily="34" charset="0"/>
                <a:cs typeface="Calibri" pitchFamily="34" charset="0"/>
              </a:rPr>
              <a:t>1</a:t>
            </a:r>
          </a:p>
          <a:p>
            <a:pPr>
              <a:lnSpc>
                <a:spcPct val="150000"/>
              </a:lnSpc>
            </a:pPr>
            <a:r>
              <a:rPr lang="cs-CZ" sz="2400" dirty="0" smtClean="0">
                <a:latin typeface="Calibri" pitchFamily="34" charset="0"/>
                <a:ea typeface="Calibri" pitchFamily="34" charset="0"/>
                <a:cs typeface="Calibri" pitchFamily="34" charset="0"/>
              </a:rPr>
              <a:t>SERGEJ </a:t>
            </a:r>
            <a:r>
              <a:rPr lang="cs-CZ" sz="2400" dirty="0">
                <a:latin typeface="Calibri" pitchFamily="34" charset="0"/>
                <a:ea typeface="Calibri" pitchFamily="34" charset="0"/>
                <a:cs typeface="Calibri" pitchFamily="34" charset="0"/>
              </a:rPr>
              <a:t>PROKOFJEV: Romeo a Julie, </a:t>
            </a:r>
            <a:r>
              <a:rPr lang="cs-CZ" sz="2400" dirty="0" err="1">
                <a:latin typeface="Calibri" pitchFamily="34" charset="0"/>
                <a:ea typeface="Calibri" pitchFamily="34" charset="0"/>
                <a:cs typeface="Calibri" pitchFamily="34" charset="0"/>
              </a:rPr>
              <a:t>Montekové</a:t>
            </a:r>
            <a:r>
              <a:rPr lang="cs-CZ" sz="2400" dirty="0">
                <a:latin typeface="Calibri" pitchFamily="34" charset="0"/>
                <a:ea typeface="Calibri" pitchFamily="34" charset="0"/>
                <a:cs typeface="Calibri" pitchFamily="34" charset="0"/>
              </a:rPr>
              <a:t> a Kapuleti, balet	</a:t>
            </a:r>
          </a:p>
          <a:p>
            <a:pPr>
              <a:lnSpc>
                <a:spcPct val="150000"/>
              </a:lnSpc>
              <a:buFont typeface="Wingdings 2" pitchFamily="18" charset="2"/>
              <a:buNone/>
            </a:pPr>
            <a:endParaRPr lang="cs-CZ" sz="2400" dirty="0" smtClean="0">
              <a:latin typeface="Calibri" pitchFamily="34" charset="0"/>
              <a:ea typeface="Calibri" pitchFamily="34" charset="0"/>
              <a:cs typeface="Calibri" pitchFamily="34" charset="0"/>
            </a:endParaRPr>
          </a:p>
          <a:p>
            <a:pPr>
              <a:buFont typeface="Wingdings 2" pitchFamily="18" charset="2"/>
              <a:buNone/>
            </a:pPr>
            <a:endParaRPr lang="cs-CZ" sz="800" dirty="0" smtClean="0">
              <a:latin typeface="Calibri" pitchFamily="34" charset="0"/>
              <a:ea typeface="Calibri" pitchFamily="34" charset="0"/>
              <a:cs typeface="Calibri" pitchFamily="34" charset="0"/>
            </a:endParaRPr>
          </a:p>
          <a:p>
            <a:pPr>
              <a:buFont typeface="Wingdings 2" pitchFamily="18" charset="2"/>
              <a:buNone/>
            </a:pPr>
            <a:r>
              <a:rPr lang="cs-CZ" sz="800" dirty="0" smtClean="0">
                <a:latin typeface="Calibri" pitchFamily="34" charset="0"/>
                <a:ea typeface="Calibri" pitchFamily="34" charset="0"/>
                <a:cs typeface="Calibri" pitchFamily="34" charset="0"/>
              </a:rPr>
              <a:t> </a:t>
            </a:r>
          </a:p>
          <a:p>
            <a:pPr>
              <a:buFont typeface="Wingdings 2" pitchFamily="18" charset="2"/>
              <a:buNone/>
            </a:pPr>
            <a:r>
              <a:rPr lang="cs-CZ" sz="800" dirty="0" smtClean="0">
                <a:latin typeface="Calibri" pitchFamily="34" charset="0"/>
                <a:ea typeface="Calibri" pitchFamily="34" charset="0"/>
                <a:cs typeface="Calibri" pitchFamily="34" charset="0"/>
              </a:rPr>
              <a:t> </a:t>
            </a:r>
          </a:p>
          <a:p>
            <a:endParaRPr lang="cs-CZ" sz="800" dirty="0" smtClean="0"/>
          </a:p>
        </p:txBody>
      </p:sp>
      <p:sp>
        <p:nvSpPr>
          <p:cNvPr id="6" name="Tlačítko akce: Domů 5">
            <a:hlinkClick r:id="rId2" action="ppaction://hlinksldjump" highlightClick="1"/>
          </p:cNvPr>
          <p:cNvSpPr/>
          <p:nvPr/>
        </p:nvSpPr>
        <p:spPr>
          <a:xfrm>
            <a:off x="8676456" y="6308725"/>
            <a:ext cx="206940" cy="180181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351078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002060"/>
                </a:solidFill>
                <a:latin typeface="Calibri" pitchFamily="34" charset="0"/>
              </a:rPr>
              <a:t>OPAKOVÁNÍ    POJMŮ</a:t>
            </a:r>
            <a:endParaRPr lang="cs-CZ" sz="2800" dirty="0">
              <a:solidFill>
                <a:srgbClr val="002060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sz="2400" dirty="0" smtClean="0">
                <a:latin typeface="Calibri" pitchFamily="34" charset="0"/>
              </a:rPr>
              <a:t>Vybraný student, sedící zády k interaktivní tabuli,</a:t>
            </a:r>
          </a:p>
          <a:p>
            <a:pPr>
              <a:lnSpc>
                <a:spcPct val="150000"/>
              </a:lnSpc>
              <a:buNone/>
            </a:pPr>
            <a:r>
              <a:rPr lang="cs-CZ" sz="2400" dirty="0" smtClean="0">
                <a:latin typeface="Calibri" pitchFamily="34" charset="0"/>
              </a:rPr>
              <a:t>    má vyslovit slovo/slova, jež se na tabuli objeví.</a:t>
            </a:r>
          </a:p>
          <a:p>
            <a:pPr>
              <a:lnSpc>
                <a:spcPct val="150000"/>
              </a:lnSpc>
            </a:pPr>
            <a:endParaRPr lang="cs-CZ" sz="2400" dirty="0" smtClean="0">
              <a:latin typeface="Calibri" pitchFamily="34" charset="0"/>
            </a:endParaRPr>
          </a:p>
          <a:p>
            <a:pPr>
              <a:lnSpc>
                <a:spcPct val="150000"/>
              </a:lnSpc>
            </a:pPr>
            <a:r>
              <a:rPr lang="cs-CZ" sz="2400" dirty="0" smtClean="0">
                <a:latin typeface="Calibri" pitchFamily="34" charset="0"/>
              </a:rPr>
              <a:t>Ostatní studenti pokládají vybranému otázky tak, </a:t>
            </a:r>
          </a:p>
          <a:p>
            <a:pPr>
              <a:lnSpc>
                <a:spcPct val="150000"/>
              </a:lnSpc>
              <a:buNone/>
            </a:pPr>
            <a:r>
              <a:rPr lang="cs-CZ" sz="2400" dirty="0" smtClean="0">
                <a:latin typeface="Calibri" pitchFamily="34" charset="0"/>
              </a:rPr>
              <a:t>    aby dané </a:t>
            </a:r>
            <a:r>
              <a:rPr lang="cs-CZ" sz="2400" dirty="0" smtClean="0">
                <a:latin typeface="Calibri" pitchFamily="34" charset="0"/>
              </a:rPr>
              <a:t>slovo </a:t>
            </a:r>
            <a:r>
              <a:rPr lang="cs-CZ" sz="2400" dirty="0" smtClean="0">
                <a:latin typeface="Calibri" pitchFamily="34" charset="0"/>
              </a:rPr>
              <a:t>uhodl.</a:t>
            </a:r>
            <a:endParaRPr lang="cs-CZ" sz="2400" dirty="0">
              <a:latin typeface="Calibri" pitchFamily="34" charset="0"/>
            </a:endParaRPr>
          </a:p>
        </p:txBody>
      </p:sp>
      <p:sp>
        <p:nvSpPr>
          <p:cNvPr id="5" name="Tlačítko akce: Domů 4">
            <a:hlinkClick r:id="rId2" action="ppaction://hlinksldjump" highlightClick="1"/>
          </p:cNvPr>
          <p:cNvSpPr/>
          <p:nvPr/>
        </p:nvSpPr>
        <p:spPr>
          <a:xfrm>
            <a:off x="8676456" y="6308725"/>
            <a:ext cx="206940" cy="180181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lačítko akce: Návrat 5">
            <a:hlinkClick r:id="rId3" action="ppaction://hlinksldjump" highlightClick="1"/>
          </p:cNvPr>
          <p:cNvSpPr/>
          <p:nvPr/>
        </p:nvSpPr>
        <p:spPr>
          <a:xfrm>
            <a:off x="8820472" y="6525344"/>
            <a:ext cx="251520" cy="171400"/>
          </a:xfrm>
          <a:prstGeom prst="actionButtonReturn">
            <a:avLst/>
          </a:prstGeom>
          <a:solidFill>
            <a:schemeClr val="bg2">
              <a:lumMod val="5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614107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60" name="Rectangle 4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6107112"/>
          </a:xfrm>
        </p:spPr>
        <p:txBody>
          <a:bodyPr/>
          <a:lstStyle/>
          <a:p>
            <a:r>
              <a:rPr lang="cs-CZ" sz="9600" dirty="0" smtClean="0">
                <a:solidFill>
                  <a:srgbClr val="002060"/>
                </a:solidFill>
                <a:latin typeface="Calibri" pitchFamily="34" charset="0"/>
              </a:rPr>
              <a:t>tonalita</a:t>
            </a:r>
            <a:r>
              <a:rPr lang="cs-CZ" dirty="0">
                <a:latin typeface="Calibri" pitchFamily="34" charset="0"/>
              </a:rPr>
              <a:t/>
            </a:r>
            <a:br>
              <a:rPr lang="cs-CZ" dirty="0">
                <a:latin typeface="Calibri" pitchFamily="34" charset="0"/>
              </a:rPr>
            </a:br>
            <a:endParaRPr lang="cs-CZ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00845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60" name="Rectangle 4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6107112"/>
          </a:xfrm>
        </p:spPr>
        <p:txBody>
          <a:bodyPr/>
          <a:lstStyle/>
          <a:p>
            <a:r>
              <a:rPr lang="cs-CZ" sz="9600" dirty="0" smtClean="0">
                <a:solidFill>
                  <a:srgbClr val="002060"/>
                </a:solidFill>
                <a:latin typeface="Calibri" pitchFamily="34" charset="0"/>
              </a:rPr>
              <a:t>atonalita</a:t>
            </a:r>
            <a:r>
              <a:rPr lang="cs-CZ" dirty="0">
                <a:latin typeface="Calibri" pitchFamily="34" charset="0"/>
              </a:rPr>
              <a:t/>
            </a:r>
            <a:br>
              <a:rPr lang="cs-CZ" dirty="0">
                <a:latin typeface="Calibri" pitchFamily="34" charset="0"/>
              </a:rPr>
            </a:br>
            <a:endParaRPr lang="cs-CZ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790821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60" name="Rectangle 4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6107112"/>
          </a:xfrm>
        </p:spPr>
        <p:txBody>
          <a:bodyPr/>
          <a:lstStyle/>
          <a:p>
            <a:r>
              <a:rPr lang="cs-CZ" sz="9600" dirty="0" smtClean="0">
                <a:solidFill>
                  <a:srgbClr val="002060"/>
                </a:solidFill>
                <a:latin typeface="Calibri" pitchFamily="34" charset="0"/>
              </a:rPr>
              <a:t>dodekafonie</a:t>
            </a:r>
            <a:r>
              <a:rPr lang="cs-CZ" dirty="0">
                <a:latin typeface="Calibri" pitchFamily="34" charset="0"/>
              </a:rPr>
              <a:t/>
            </a:r>
            <a:br>
              <a:rPr lang="cs-CZ" dirty="0">
                <a:latin typeface="Calibri" pitchFamily="34" charset="0"/>
              </a:rPr>
            </a:br>
            <a:endParaRPr lang="cs-CZ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790821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60" name="Rectangle 4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6107112"/>
          </a:xfrm>
        </p:spPr>
        <p:txBody>
          <a:bodyPr/>
          <a:lstStyle/>
          <a:p>
            <a:r>
              <a:rPr lang="cs-CZ" sz="9600" dirty="0" smtClean="0">
                <a:solidFill>
                  <a:srgbClr val="002060"/>
                </a:solidFill>
                <a:latin typeface="Calibri" pitchFamily="34" charset="0"/>
              </a:rPr>
              <a:t>expresionismus</a:t>
            </a:r>
            <a:r>
              <a:rPr lang="cs-CZ" dirty="0">
                <a:latin typeface="Calibri" pitchFamily="34" charset="0"/>
              </a:rPr>
              <a:t/>
            </a:r>
            <a:br>
              <a:rPr lang="cs-CZ" dirty="0">
                <a:latin typeface="Calibri" pitchFamily="34" charset="0"/>
              </a:rPr>
            </a:br>
            <a:endParaRPr lang="cs-CZ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790821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60" name="Rectangle 4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6107112"/>
          </a:xfrm>
        </p:spPr>
        <p:txBody>
          <a:bodyPr/>
          <a:lstStyle/>
          <a:p>
            <a:r>
              <a:rPr lang="cs-CZ" sz="9600" dirty="0" err="1" smtClean="0">
                <a:solidFill>
                  <a:srgbClr val="002060"/>
                </a:solidFill>
                <a:latin typeface="Calibri" pitchFamily="34" charset="0"/>
              </a:rPr>
              <a:t>neofolklorismus</a:t>
            </a:r>
            <a:r>
              <a:rPr lang="cs-CZ" dirty="0">
                <a:latin typeface="Calibri" pitchFamily="34" charset="0"/>
              </a:rPr>
              <a:t/>
            </a:r>
            <a:br>
              <a:rPr lang="cs-CZ" dirty="0">
                <a:latin typeface="Calibri" pitchFamily="34" charset="0"/>
              </a:rPr>
            </a:br>
            <a:endParaRPr lang="cs-CZ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790821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60" name="Rectangle 4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6107112"/>
          </a:xfrm>
        </p:spPr>
        <p:txBody>
          <a:bodyPr/>
          <a:lstStyle/>
          <a:p>
            <a:r>
              <a:rPr lang="cs-CZ" sz="9600" dirty="0" smtClean="0">
                <a:solidFill>
                  <a:srgbClr val="002060"/>
                </a:solidFill>
                <a:latin typeface="Calibri" pitchFamily="34" charset="0"/>
              </a:rPr>
              <a:t>neoklasicismus</a:t>
            </a:r>
            <a:r>
              <a:rPr lang="cs-CZ" dirty="0">
                <a:latin typeface="Calibri" pitchFamily="34" charset="0"/>
              </a:rPr>
              <a:t/>
            </a:r>
            <a:br>
              <a:rPr lang="cs-CZ" dirty="0">
                <a:latin typeface="Calibri" pitchFamily="34" charset="0"/>
              </a:rPr>
            </a:br>
            <a:endParaRPr lang="cs-CZ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790821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60" name="Rectangle 4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6107112"/>
          </a:xfrm>
        </p:spPr>
        <p:txBody>
          <a:bodyPr/>
          <a:lstStyle/>
          <a:p>
            <a:r>
              <a:rPr lang="cs-CZ" sz="9600" dirty="0" smtClean="0">
                <a:solidFill>
                  <a:srgbClr val="002060"/>
                </a:solidFill>
                <a:latin typeface="Calibri" pitchFamily="34" charset="0"/>
              </a:rPr>
              <a:t>minimalismus</a:t>
            </a:r>
            <a:r>
              <a:rPr lang="cs-CZ" dirty="0">
                <a:latin typeface="Calibri" pitchFamily="34" charset="0"/>
              </a:rPr>
              <a:t/>
            </a:r>
            <a:br>
              <a:rPr lang="cs-CZ" dirty="0">
                <a:latin typeface="Calibri" pitchFamily="34" charset="0"/>
              </a:rPr>
            </a:br>
            <a:endParaRPr lang="cs-CZ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790821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60" name="Rectangle 4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6107112"/>
          </a:xfrm>
        </p:spPr>
        <p:txBody>
          <a:bodyPr/>
          <a:lstStyle/>
          <a:p>
            <a:r>
              <a:rPr lang="cs-CZ" sz="9600" dirty="0" smtClean="0">
                <a:solidFill>
                  <a:srgbClr val="002060"/>
                </a:solidFill>
                <a:latin typeface="Calibri" pitchFamily="34" charset="0"/>
              </a:rPr>
              <a:t>klastr</a:t>
            </a:r>
            <a:r>
              <a:rPr lang="cs-CZ" dirty="0">
                <a:latin typeface="Calibri" pitchFamily="34" charset="0"/>
              </a:rPr>
              <a:t/>
            </a:r>
            <a:br>
              <a:rPr lang="cs-CZ" dirty="0">
                <a:latin typeface="Calibri" pitchFamily="34" charset="0"/>
              </a:rPr>
            </a:br>
            <a:endParaRPr lang="cs-CZ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790821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60" name="Rectangle 4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6107112"/>
          </a:xfrm>
        </p:spPr>
        <p:txBody>
          <a:bodyPr/>
          <a:lstStyle/>
          <a:p>
            <a:r>
              <a:rPr lang="cs-CZ" sz="9600" dirty="0" err="1" smtClean="0">
                <a:solidFill>
                  <a:srgbClr val="002060"/>
                </a:solidFill>
                <a:latin typeface="Calibri" pitchFamily="34" charset="0"/>
              </a:rPr>
              <a:t>mikrointervaly</a:t>
            </a:r>
            <a:r>
              <a:rPr lang="cs-CZ" dirty="0">
                <a:latin typeface="Calibri" pitchFamily="34" charset="0"/>
              </a:rPr>
              <a:t/>
            </a:r>
            <a:br>
              <a:rPr lang="cs-CZ" dirty="0">
                <a:latin typeface="Calibri" pitchFamily="34" charset="0"/>
              </a:rPr>
            </a:br>
            <a:endParaRPr lang="cs-CZ" dirty="0">
              <a:latin typeface="Calibri" pitchFamily="34" charset="0"/>
            </a:endParaRPr>
          </a:p>
        </p:txBody>
      </p:sp>
      <p:sp>
        <p:nvSpPr>
          <p:cNvPr id="3" name="Tlačítko akce: Domů 2">
            <a:hlinkClick r:id="rId2" action="ppaction://hlinksldjump" highlightClick="1"/>
          </p:cNvPr>
          <p:cNvSpPr/>
          <p:nvPr/>
        </p:nvSpPr>
        <p:spPr>
          <a:xfrm>
            <a:off x="8676456" y="6308725"/>
            <a:ext cx="206940" cy="180181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90821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60" name="Rectangle 4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6107112"/>
          </a:xfrm>
        </p:spPr>
        <p:txBody>
          <a:bodyPr/>
          <a:lstStyle/>
          <a:p>
            <a:r>
              <a:rPr lang="cs-CZ" sz="9600" dirty="0" smtClean="0">
                <a:solidFill>
                  <a:srgbClr val="002060"/>
                </a:solidFill>
                <a:latin typeface="Calibri" pitchFamily="34" charset="0"/>
              </a:rPr>
              <a:t>Schönberg</a:t>
            </a:r>
            <a:r>
              <a:rPr lang="cs-CZ" dirty="0">
                <a:latin typeface="Calibri" pitchFamily="34" charset="0"/>
              </a:rPr>
              <a:t/>
            </a:r>
            <a:br>
              <a:rPr lang="cs-CZ" dirty="0">
                <a:latin typeface="Calibri" pitchFamily="34" charset="0"/>
              </a:rPr>
            </a:br>
            <a:endParaRPr lang="cs-CZ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790821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60" name="Rectangle 4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6107112"/>
          </a:xfrm>
        </p:spPr>
        <p:txBody>
          <a:bodyPr/>
          <a:lstStyle/>
          <a:p>
            <a:r>
              <a:rPr lang="cs-CZ" sz="9600" dirty="0" err="1" smtClean="0">
                <a:solidFill>
                  <a:srgbClr val="002060"/>
                </a:solidFill>
                <a:latin typeface="Calibri" pitchFamily="34" charset="0"/>
              </a:rPr>
              <a:t>Nono</a:t>
            </a:r>
            <a:r>
              <a:rPr lang="cs-CZ" dirty="0">
                <a:latin typeface="Calibri" pitchFamily="34" charset="0"/>
              </a:rPr>
              <a:t/>
            </a:r>
            <a:br>
              <a:rPr lang="cs-CZ" dirty="0">
                <a:latin typeface="Calibri" pitchFamily="34" charset="0"/>
              </a:rPr>
            </a:br>
            <a:endParaRPr lang="cs-CZ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790821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60" name="Rectangle 4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6107112"/>
          </a:xfrm>
        </p:spPr>
        <p:txBody>
          <a:bodyPr/>
          <a:lstStyle/>
          <a:p>
            <a:r>
              <a:rPr lang="cs-CZ" sz="9600" dirty="0" smtClean="0">
                <a:solidFill>
                  <a:srgbClr val="002060"/>
                </a:solidFill>
                <a:latin typeface="Calibri" pitchFamily="34" charset="0"/>
              </a:rPr>
              <a:t>Hába</a:t>
            </a:r>
            <a:r>
              <a:rPr lang="cs-CZ" dirty="0">
                <a:latin typeface="Calibri" pitchFamily="34" charset="0"/>
              </a:rPr>
              <a:t/>
            </a:r>
            <a:br>
              <a:rPr lang="cs-CZ" dirty="0">
                <a:latin typeface="Calibri" pitchFamily="34" charset="0"/>
              </a:rPr>
            </a:br>
            <a:endParaRPr lang="cs-CZ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5209304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60" name="Rectangle 4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6107112"/>
          </a:xfrm>
        </p:spPr>
        <p:txBody>
          <a:bodyPr/>
          <a:lstStyle/>
          <a:p>
            <a:r>
              <a:rPr lang="cs-CZ" sz="9600" dirty="0" err="1" smtClean="0">
                <a:solidFill>
                  <a:srgbClr val="002060"/>
                </a:solidFill>
                <a:latin typeface="Calibri" pitchFamily="34" charset="0"/>
              </a:rPr>
              <a:t>Stravinskij</a:t>
            </a:r>
            <a:r>
              <a:rPr lang="cs-CZ" dirty="0">
                <a:latin typeface="Calibri" pitchFamily="34" charset="0"/>
              </a:rPr>
              <a:t/>
            </a:r>
            <a:br>
              <a:rPr lang="cs-CZ" dirty="0">
                <a:latin typeface="Calibri" pitchFamily="34" charset="0"/>
              </a:rPr>
            </a:br>
            <a:endParaRPr lang="cs-CZ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5209304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60" name="Rectangle 4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6107112"/>
          </a:xfrm>
        </p:spPr>
        <p:txBody>
          <a:bodyPr/>
          <a:lstStyle/>
          <a:p>
            <a:r>
              <a:rPr lang="cs-CZ" sz="9600" dirty="0" smtClean="0">
                <a:solidFill>
                  <a:srgbClr val="002060"/>
                </a:solidFill>
                <a:latin typeface="Calibri" pitchFamily="34" charset="0"/>
              </a:rPr>
              <a:t>Svěcení jara</a:t>
            </a:r>
            <a:r>
              <a:rPr lang="cs-CZ" dirty="0">
                <a:latin typeface="Calibri" pitchFamily="34" charset="0"/>
              </a:rPr>
              <a:t/>
            </a:r>
            <a:br>
              <a:rPr lang="cs-CZ" dirty="0">
                <a:latin typeface="Calibri" pitchFamily="34" charset="0"/>
              </a:rPr>
            </a:br>
            <a:endParaRPr lang="cs-CZ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5209304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60" name="Rectangle 4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6107112"/>
          </a:xfrm>
        </p:spPr>
        <p:txBody>
          <a:bodyPr/>
          <a:lstStyle/>
          <a:p>
            <a:r>
              <a:rPr lang="cs-CZ" sz="9600" dirty="0" err="1" smtClean="0">
                <a:solidFill>
                  <a:srgbClr val="002060"/>
                </a:solidFill>
                <a:latin typeface="Calibri" pitchFamily="34" charset="0"/>
              </a:rPr>
              <a:t>Prokofjev</a:t>
            </a:r>
            <a:r>
              <a:rPr lang="cs-CZ" dirty="0">
                <a:latin typeface="Calibri" pitchFamily="34" charset="0"/>
              </a:rPr>
              <a:t/>
            </a:r>
            <a:br>
              <a:rPr lang="cs-CZ" dirty="0">
                <a:latin typeface="Calibri" pitchFamily="34" charset="0"/>
              </a:rPr>
            </a:br>
            <a:endParaRPr lang="cs-CZ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5209304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60" name="Rectangle 4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6107112"/>
          </a:xfrm>
        </p:spPr>
        <p:txBody>
          <a:bodyPr/>
          <a:lstStyle/>
          <a:p>
            <a:r>
              <a:rPr lang="cs-CZ" sz="9600" dirty="0" smtClean="0">
                <a:solidFill>
                  <a:srgbClr val="002060"/>
                </a:solidFill>
                <a:latin typeface="Calibri" pitchFamily="34" charset="0"/>
              </a:rPr>
              <a:t>Romeo a Julie</a:t>
            </a:r>
            <a:r>
              <a:rPr lang="cs-CZ" dirty="0">
                <a:latin typeface="Calibri" pitchFamily="34" charset="0"/>
              </a:rPr>
              <a:t/>
            </a:r>
            <a:br>
              <a:rPr lang="cs-CZ" dirty="0">
                <a:latin typeface="Calibri" pitchFamily="34" charset="0"/>
              </a:rPr>
            </a:br>
            <a:endParaRPr lang="cs-CZ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5209304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60" name="Rectangle 4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6107112"/>
          </a:xfrm>
        </p:spPr>
        <p:txBody>
          <a:bodyPr/>
          <a:lstStyle/>
          <a:p>
            <a:r>
              <a:rPr lang="cs-CZ" sz="9600" dirty="0" err="1" smtClean="0">
                <a:solidFill>
                  <a:srgbClr val="002060"/>
                </a:solidFill>
                <a:latin typeface="Calibri" pitchFamily="34" charset="0"/>
              </a:rPr>
              <a:t>Britten</a:t>
            </a:r>
            <a:r>
              <a:rPr lang="cs-CZ" dirty="0">
                <a:latin typeface="Calibri" pitchFamily="34" charset="0"/>
              </a:rPr>
              <a:t/>
            </a:r>
            <a:br>
              <a:rPr lang="cs-CZ" dirty="0">
                <a:latin typeface="Calibri" pitchFamily="34" charset="0"/>
              </a:rPr>
            </a:br>
            <a:endParaRPr lang="cs-CZ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5209304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60" name="Rectangle 4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6107112"/>
          </a:xfrm>
        </p:spPr>
        <p:txBody>
          <a:bodyPr>
            <a:normAutofit fontScale="90000"/>
          </a:bodyPr>
          <a:lstStyle/>
          <a:p>
            <a:r>
              <a:rPr lang="cs-CZ" sz="9600" dirty="0" smtClean="0">
                <a:solidFill>
                  <a:srgbClr val="002060"/>
                </a:solidFill>
                <a:latin typeface="Calibri" pitchFamily="34" charset="0"/>
              </a:rPr>
              <a:t>Průvodce mladého člověka</a:t>
            </a:r>
            <a:br>
              <a:rPr lang="cs-CZ" sz="9600" dirty="0" smtClean="0">
                <a:solidFill>
                  <a:srgbClr val="002060"/>
                </a:solidFill>
                <a:latin typeface="Calibri" pitchFamily="34" charset="0"/>
              </a:rPr>
            </a:br>
            <a:r>
              <a:rPr lang="cs-CZ" sz="9600" dirty="0" smtClean="0">
                <a:solidFill>
                  <a:srgbClr val="002060"/>
                </a:solidFill>
                <a:latin typeface="Calibri" pitchFamily="34" charset="0"/>
              </a:rPr>
              <a:t>orchestrem</a:t>
            </a:r>
            <a:r>
              <a:rPr lang="cs-CZ" dirty="0">
                <a:latin typeface="Calibri" pitchFamily="34" charset="0"/>
              </a:rPr>
              <a:t/>
            </a:r>
            <a:br>
              <a:rPr lang="cs-CZ" dirty="0">
                <a:latin typeface="Calibri" pitchFamily="34" charset="0"/>
              </a:rPr>
            </a:br>
            <a:endParaRPr lang="cs-CZ" dirty="0">
              <a:latin typeface="Calibri" pitchFamily="34" charset="0"/>
            </a:endParaRPr>
          </a:p>
        </p:txBody>
      </p:sp>
      <p:sp>
        <p:nvSpPr>
          <p:cNvPr id="3" name="Tlačítko akce: Domů 2">
            <a:hlinkClick r:id="rId2" action="ppaction://hlinksldjump" highlightClick="1"/>
          </p:cNvPr>
          <p:cNvSpPr/>
          <p:nvPr/>
        </p:nvSpPr>
        <p:spPr>
          <a:xfrm>
            <a:off x="8676456" y="6308725"/>
            <a:ext cx="206940" cy="180181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655931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Zástupný symbol pro obsah 2"/>
          <p:cNvSpPr>
            <a:spLocks noGrp="1"/>
          </p:cNvSpPr>
          <p:nvPr>
            <p:ph sz="quarter" idx="1"/>
          </p:nvPr>
        </p:nvSpPr>
        <p:spPr>
          <a:xfrm>
            <a:off x="899592" y="332656"/>
            <a:ext cx="7340352" cy="3564483"/>
          </a:xfrm>
        </p:spPr>
        <p:txBody>
          <a:bodyPr/>
          <a:lstStyle/>
          <a:p>
            <a:pPr>
              <a:buFont typeface="Wingdings 2" pitchFamily="18" charset="2"/>
              <a:buNone/>
            </a:pPr>
            <a:r>
              <a:rPr lang="cs-CZ" altLang="cs-CZ" sz="1200" dirty="0" smtClean="0">
                <a:latin typeface="Calibri" pitchFamily="34" charset="0"/>
              </a:rPr>
              <a:t>Citace obrázku</a:t>
            </a:r>
          </a:p>
          <a:p>
            <a:pPr>
              <a:buFont typeface="Wingdings 2" pitchFamily="18" charset="2"/>
              <a:buNone/>
            </a:pPr>
            <a:endParaRPr lang="cs-CZ" altLang="cs-CZ" sz="1200" dirty="0" smtClean="0">
              <a:latin typeface="Calibri" pitchFamily="34" charset="0"/>
            </a:endParaRPr>
          </a:p>
          <a:p>
            <a:pPr>
              <a:buFont typeface="Wingdings 2" pitchFamily="18" charset="2"/>
              <a:buNone/>
            </a:pPr>
            <a:r>
              <a:rPr lang="cs-CZ" altLang="cs-CZ" sz="1200" dirty="0" smtClean="0">
                <a:latin typeface="Calibri" pitchFamily="34" charset="0"/>
              </a:rPr>
              <a:t>1–7   	Galerie autora </a:t>
            </a:r>
          </a:p>
          <a:p>
            <a:pPr>
              <a:buFont typeface="Wingdings 2" pitchFamily="18" charset="2"/>
              <a:buNone/>
            </a:pPr>
            <a:endParaRPr lang="cs-CZ" altLang="cs-CZ" sz="1200" dirty="0">
              <a:latin typeface="Calibri" pitchFamily="34" charset="0"/>
            </a:endParaRPr>
          </a:p>
          <a:p>
            <a:pPr>
              <a:buFont typeface="Wingdings 2" pitchFamily="18" charset="2"/>
              <a:buNone/>
            </a:pPr>
            <a:endParaRPr lang="cs-CZ" altLang="cs-CZ" sz="1200" dirty="0" smtClean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463626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Stupně šedé">
      <a:dk1>
        <a:sysClr val="windowText" lastClr="000000"/>
      </a:dk1>
      <a:lt1>
        <a:sysClr val="window" lastClr="FFFFFF"/>
      </a:lt1>
      <a:dk2>
        <a:srgbClr val="000000"/>
      </a:dk2>
      <a:lt2>
        <a:srgbClr val="F8F8F8"/>
      </a:lt2>
      <a:accent1>
        <a:srgbClr val="DDDDDD"/>
      </a:accent1>
      <a:accent2>
        <a:srgbClr val="B2B2B2"/>
      </a:accent2>
      <a:accent3>
        <a:srgbClr val="969696"/>
      </a:accent3>
      <a:accent4>
        <a:srgbClr val="808080"/>
      </a:accent4>
      <a:accent5>
        <a:srgbClr val="5F5F5F"/>
      </a:accent5>
      <a:accent6>
        <a:srgbClr val="4D4D4D"/>
      </a:accent6>
      <a:hlink>
        <a:srgbClr val="5F5F5F"/>
      </a:hlink>
      <a:folHlink>
        <a:srgbClr val="919191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82</TotalTime>
  <Words>718</Words>
  <Application>Microsoft Office PowerPoint</Application>
  <PresentationFormat>Předvádění na obrazovce (4:3)</PresentationFormat>
  <Paragraphs>176</Paragraphs>
  <Slides>35</Slides>
  <Notes>1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35</vt:i4>
      </vt:variant>
    </vt:vector>
  </HeadingPairs>
  <TitlesOfParts>
    <vt:vector size="36" baseType="lpstr">
      <vt:lpstr>Administrativní</vt:lpstr>
      <vt:lpstr>Snímek 1</vt:lpstr>
      <vt:lpstr>Snímek 2</vt:lpstr>
      <vt:lpstr>XX. století — ART </vt:lpstr>
      <vt:lpstr>KVÍZ</vt:lpstr>
      <vt:lpstr>Snímek 5</vt:lpstr>
      <vt:lpstr>Snímek 6</vt:lpstr>
      <vt:lpstr>TEST — expresionismus</vt:lpstr>
      <vt:lpstr>Snímek 8</vt:lpstr>
      <vt:lpstr>Snímek 9</vt:lpstr>
      <vt:lpstr>Snímek 10</vt:lpstr>
      <vt:lpstr>TEST—neoklasicismus, neofolklorismus</vt:lpstr>
      <vt:lpstr>Snímek 12</vt:lpstr>
      <vt:lpstr>Snímek 13</vt:lpstr>
      <vt:lpstr>Snímek 14</vt:lpstr>
      <vt:lpstr>Snímek 15</vt:lpstr>
      <vt:lpstr>OPAKOVÁNÍ    POJMŮ</vt:lpstr>
      <vt:lpstr>tonalita </vt:lpstr>
      <vt:lpstr>atonalita </vt:lpstr>
      <vt:lpstr>dodekafonie </vt:lpstr>
      <vt:lpstr>expresionismus </vt:lpstr>
      <vt:lpstr>neofolklorismus </vt:lpstr>
      <vt:lpstr>neoklasicismus </vt:lpstr>
      <vt:lpstr>minimalismus </vt:lpstr>
      <vt:lpstr>klastr </vt:lpstr>
      <vt:lpstr>mikrointervaly </vt:lpstr>
      <vt:lpstr>Schönberg </vt:lpstr>
      <vt:lpstr>Nono </vt:lpstr>
      <vt:lpstr>Hába </vt:lpstr>
      <vt:lpstr>Stravinskij </vt:lpstr>
      <vt:lpstr>Svěcení jara </vt:lpstr>
      <vt:lpstr>Prokofjev </vt:lpstr>
      <vt:lpstr>Romeo a Julie </vt:lpstr>
      <vt:lpstr>Britten </vt:lpstr>
      <vt:lpstr>Průvodce mladého člověka orchestrem </vt:lpstr>
      <vt:lpstr>Snímek 35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XX. století</dc:title>
  <dc:creator>Jobeš</dc:creator>
  <cp:lastModifiedBy>Dum</cp:lastModifiedBy>
  <cp:revision>20</cp:revision>
  <dcterms:created xsi:type="dcterms:W3CDTF">2013-11-19T10:36:27Z</dcterms:created>
  <dcterms:modified xsi:type="dcterms:W3CDTF">2014-02-28T08:37:38Z</dcterms:modified>
</cp:coreProperties>
</file>