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Override PartName="/ppt/notesSlides/notesSlide18.xml" ContentType="application/vnd.openxmlformats-officedocument.presentationml.notesSlide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3.xml" ContentType="application/vnd.openxmlformats-officedocument.presentationml.slideLayout+xml"/>
  <Override PartName="/ppt/theme/themeOverride1.xml" ContentType="application/vnd.openxmlformats-officedocument.themeOverride+xml"/>
  <Override PartName="/ppt/notesSlides/notesSlide16.xml" ContentType="application/vnd.openxmlformats-officedocument.presentationml.notesSlide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4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notesSlides/notesSlide19.xml" ContentType="application/vnd.openxmlformats-officedocument.presentationml.notesSlid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Override PartName="/ppt/notesSlides/notesSlide17.xml" ContentType="application/vnd.openxmlformats-officedocument.presentationml.notesSlide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4.xml" ContentType="application/vnd.openxmlformats-officedocument.presentationml.slideLayout+xml"/>
  <Override PartName="/ppt/notesSlides/notesSlide15.xml" ContentType="application/vnd.openxmlformats-officedocument.presentationml.notesSlide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slideLayouts/slideLayout12.xml" ContentType="application/vnd.openxmlformats-officedocument.presentationml.slideLayout+xml"/>
  <Override PartName="/ppt/notesSlides/notesSlide13.xml" ContentType="application/vnd.openxmlformats-officedocument.presentationml.notesSlide+xml"/>
  <Override PartName="/ppt/notesSlides/notesSlide22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20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71" r:id="rId1"/>
  </p:sldMasterIdLst>
  <p:notesMasterIdLst>
    <p:notesMasterId r:id="rId28"/>
  </p:notesMasterIdLst>
  <p:sldIdLst>
    <p:sldId id="334" r:id="rId2"/>
    <p:sldId id="336" r:id="rId3"/>
    <p:sldId id="320" r:id="rId4"/>
    <p:sldId id="310" r:id="rId5"/>
    <p:sldId id="321" r:id="rId6"/>
    <p:sldId id="262" r:id="rId7"/>
    <p:sldId id="263" r:id="rId8"/>
    <p:sldId id="264" r:id="rId9"/>
    <p:sldId id="266" r:id="rId10"/>
    <p:sldId id="267" r:id="rId11"/>
    <p:sldId id="322" r:id="rId12"/>
    <p:sldId id="270" r:id="rId13"/>
    <p:sldId id="323" r:id="rId14"/>
    <p:sldId id="271" r:id="rId15"/>
    <p:sldId id="273" r:id="rId16"/>
    <p:sldId id="274" r:id="rId17"/>
    <p:sldId id="275" r:id="rId18"/>
    <p:sldId id="277" r:id="rId19"/>
    <p:sldId id="278" r:id="rId20"/>
    <p:sldId id="279" r:id="rId21"/>
    <p:sldId id="281" r:id="rId22"/>
    <p:sldId id="327" r:id="rId23"/>
    <p:sldId id="328" r:id="rId24"/>
    <p:sldId id="329" r:id="rId25"/>
    <p:sldId id="286" r:id="rId26"/>
    <p:sldId id="330" r:id="rId27"/>
  </p:sldIdLst>
  <p:sldSz cx="9144000" cy="6858000" type="screen4x3"/>
  <p:notesSz cx="6858000" cy="9144000"/>
  <p:defaultTextStyle>
    <a:defPPr>
      <a:defRPr lang="cs-CZ"/>
    </a:defPPr>
    <a:lvl1pPr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omic Sans MS" pitchFamily="66" charset="0"/>
        <a:ea typeface="+mn-ea"/>
        <a:cs typeface="+mn-cs"/>
      </a:defRPr>
    </a:lvl1pPr>
    <a:lvl2pPr marL="457200"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omic Sans MS" pitchFamily="66" charset="0"/>
        <a:ea typeface="+mn-ea"/>
        <a:cs typeface="+mn-cs"/>
      </a:defRPr>
    </a:lvl2pPr>
    <a:lvl3pPr marL="914400"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omic Sans MS" pitchFamily="66" charset="0"/>
        <a:ea typeface="+mn-ea"/>
        <a:cs typeface="+mn-cs"/>
      </a:defRPr>
    </a:lvl3pPr>
    <a:lvl4pPr marL="1371600"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omic Sans MS" pitchFamily="66" charset="0"/>
        <a:ea typeface="+mn-ea"/>
        <a:cs typeface="+mn-cs"/>
      </a:defRPr>
    </a:lvl4pPr>
    <a:lvl5pPr marL="1828800"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omic Sans MS" pitchFamily="66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omic Sans MS" pitchFamily="66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omic Sans MS" pitchFamily="66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omic Sans MS" pitchFamily="66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omic Sans MS" pitchFamily="66" charset="0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0"/>
      </p:ext>
    </p:extLst>
  </p:showPr>
  <p:clrMru>
    <a:srgbClr val="A0FEEA"/>
    <a:srgbClr val="98FEE8"/>
    <a:srgbClr val="0CFCC9"/>
    <a:srgbClr val="DAF5FA"/>
    <a:srgbClr val="99FFCC"/>
    <a:srgbClr val="66FFFF"/>
    <a:srgbClr val="FF0000"/>
    <a:srgbClr val="FFFF00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  <p:ext uri="{FD5EFAAD-0ECE-453E-9831-46B23BE46B34}">
      <p15:chartTrackingRefBased xmlns=""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165" autoAdjust="0"/>
    <p:restoredTop sz="94664" autoAdjust="0"/>
  </p:normalViewPr>
  <p:slideViewPr>
    <p:cSldViewPr snapToObjects="1">
      <p:cViewPr varScale="1">
        <p:scale>
          <a:sx n="70" d="100"/>
          <a:sy n="70" d="100"/>
        </p:scale>
        <p:origin x="-948" y="-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36868100" cy="368681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437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200"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14371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0964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14373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314374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200"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1437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 smtClean="0"/>
            </a:lvl1pPr>
          </a:lstStyle>
          <a:p>
            <a:pPr>
              <a:defRPr/>
            </a:pPr>
            <a:fld id="{1964F7A3-6251-42C6-954D-3C1CB82D25B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229218600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omic Sans MS" pitchFamily="66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omic Sans MS" pitchFamily="66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omic Sans MS" pitchFamily="66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omic Sans MS" pitchFamily="66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omic Sans MS" pitchFamily="66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9pPr>
          </a:lstStyle>
          <a:p>
            <a:pPr eaLnBrk="1" hangingPunct="1"/>
            <a:fld id="{71018CD0-A0E6-4D38-AD66-F1FC6AF7B443}" type="slidenum">
              <a:rPr lang="cs-CZ"/>
              <a:pPr eaLnBrk="1" hangingPunct="1"/>
              <a:t>3</a:t>
            </a:fld>
            <a:endParaRPr lang="cs-CZ"/>
          </a:p>
        </p:txBody>
      </p:sp>
      <p:sp>
        <p:nvSpPr>
          <p:cNvPr id="4198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198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cs-CZ" smtClean="0"/>
          </a:p>
        </p:txBody>
      </p:sp>
    </p:spTree>
    <p:extLst>
      <p:ext uri="{BB962C8B-B14F-4D97-AF65-F5344CB8AC3E}">
        <p14:creationId xmlns="" xmlns:p14="http://schemas.microsoft.com/office/powerpoint/2010/main" val="370212572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9pPr>
          </a:lstStyle>
          <a:p>
            <a:pPr eaLnBrk="1" hangingPunct="1"/>
            <a:fld id="{861CF2A7-C5BC-4E07-9664-FDCFEF9C85F6}" type="slidenum">
              <a:rPr lang="cs-CZ"/>
              <a:pPr eaLnBrk="1" hangingPunct="1"/>
              <a:t>4</a:t>
            </a:fld>
            <a:endParaRPr lang="cs-CZ"/>
          </a:p>
        </p:txBody>
      </p:sp>
      <p:sp>
        <p:nvSpPr>
          <p:cNvPr id="430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301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cs-CZ" smtClean="0"/>
          </a:p>
        </p:txBody>
      </p:sp>
    </p:spTree>
    <p:extLst>
      <p:ext uri="{BB962C8B-B14F-4D97-AF65-F5344CB8AC3E}">
        <p14:creationId xmlns="" xmlns:p14="http://schemas.microsoft.com/office/powerpoint/2010/main" val="347109668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9pPr>
          </a:lstStyle>
          <a:p>
            <a:pPr eaLnBrk="1" hangingPunct="1"/>
            <a:fld id="{409A0383-D356-40B2-AC15-695BD9E36A68}" type="slidenum">
              <a:rPr lang="cs-CZ"/>
              <a:pPr eaLnBrk="1" hangingPunct="1"/>
              <a:t>5</a:t>
            </a:fld>
            <a:endParaRPr lang="cs-CZ"/>
          </a:p>
        </p:txBody>
      </p:sp>
      <p:sp>
        <p:nvSpPr>
          <p:cNvPr id="4403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403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cs-CZ" smtClean="0"/>
          </a:p>
        </p:txBody>
      </p:sp>
    </p:spTree>
    <p:extLst>
      <p:ext uri="{BB962C8B-B14F-4D97-AF65-F5344CB8AC3E}">
        <p14:creationId xmlns="" xmlns:p14="http://schemas.microsoft.com/office/powerpoint/2010/main" val="384147804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9pPr>
          </a:lstStyle>
          <a:p>
            <a:pPr eaLnBrk="1" hangingPunct="1"/>
            <a:fld id="{61FE166C-E3BB-4207-B0E0-A7154F7EB12D}" type="slidenum">
              <a:rPr lang="cs-CZ"/>
              <a:pPr eaLnBrk="1" hangingPunct="1"/>
              <a:t>6</a:t>
            </a:fld>
            <a:endParaRPr lang="cs-CZ"/>
          </a:p>
        </p:txBody>
      </p:sp>
      <p:sp>
        <p:nvSpPr>
          <p:cNvPr id="4505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506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cs-CZ" smtClean="0"/>
          </a:p>
        </p:txBody>
      </p:sp>
    </p:spTree>
    <p:extLst>
      <p:ext uri="{BB962C8B-B14F-4D97-AF65-F5344CB8AC3E}">
        <p14:creationId xmlns="" xmlns:p14="http://schemas.microsoft.com/office/powerpoint/2010/main" val="17178862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9pPr>
          </a:lstStyle>
          <a:p>
            <a:pPr eaLnBrk="1" hangingPunct="1"/>
            <a:fld id="{58D1580E-729A-46BB-A4B8-129152BD76D4}" type="slidenum">
              <a:rPr lang="cs-CZ"/>
              <a:pPr eaLnBrk="1" hangingPunct="1"/>
              <a:t>7</a:t>
            </a:fld>
            <a:endParaRPr lang="cs-CZ"/>
          </a:p>
        </p:txBody>
      </p:sp>
      <p:sp>
        <p:nvSpPr>
          <p:cNvPr id="4608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608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cs-CZ" smtClean="0"/>
          </a:p>
        </p:txBody>
      </p:sp>
    </p:spTree>
    <p:extLst>
      <p:ext uri="{BB962C8B-B14F-4D97-AF65-F5344CB8AC3E}">
        <p14:creationId xmlns="" xmlns:p14="http://schemas.microsoft.com/office/powerpoint/2010/main" val="208107005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9pPr>
          </a:lstStyle>
          <a:p>
            <a:pPr eaLnBrk="1" hangingPunct="1"/>
            <a:fld id="{5EB547FC-9906-4101-8148-65439A009B4C}" type="slidenum">
              <a:rPr lang="cs-CZ"/>
              <a:pPr eaLnBrk="1" hangingPunct="1"/>
              <a:t>8</a:t>
            </a:fld>
            <a:endParaRPr lang="cs-CZ"/>
          </a:p>
        </p:txBody>
      </p:sp>
      <p:sp>
        <p:nvSpPr>
          <p:cNvPr id="4710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710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cs-CZ" smtClean="0"/>
          </a:p>
        </p:txBody>
      </p:sp>
    </p:spTree>
    <p:extLst>
      <p:ext uri="{BB962C8B-B14F-4D97-AF65-F5344CB8AC3E}">
        <p14:creationId xmlns="" xmlns:p14="http://schemas.microsoft.com/office/powerpoint/2010/main" val="88758033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9pPr>
          </a:lstStyle>
          <a:p>
            <a:pPr eaLnBrk="1" hangingPunct="1"/>
            <a:fld id="{230AEA51-E3D5-48DD-93EE-8C8B0B5D2D3E}" type="slidenum">
              <a:rPr lang="cs-CZ"/>
              <a:pPr eaLnBrk="1" hangingPunct="1"/>
              <a:t>9</a:t>
            </a:fld>
            <a:endParaRPr lang="cs-CZ"/>
          </a:p>
        </p:txBody>
      </p:sp>
      <p:sp>
        <p:nvSpPr>
          <p:cNvPr id="4813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813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cs-CZ" smtClean="0"/>
          </a:p>
        </p:txBody>
      </p:sp>
    </p:spTree>
    <p:extLst>
      <p:ext uri="{BB962C8B-B14F-4D97-AF65-F5344CB8AC3E}">
        <p14:creationId xmlns="" xmlns:p14="http://schemas.microsoft.com/office/powerpoint/2010/main" val="426657652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9pPr>
          </a:lstStyle>
          <a:p>
            <a:pPr eaLnBrk="1" hangingPunct="1"/>
            <a:fld id="{97C692C4-CEE2-4FE0-9BC4-F64091126D35}" type="slidenum">
              <a:rPr lang="cs-CZ"/>
              <a:pPr eaLnBrk="1" hangingPunct="1"/>
              <a:t>10</a:t>
            </a:fld>
            <a:endParaRPr lang="cs-CZ"/>
          </a:p>
        </p:txBody>
      </p:sp>
      <p:sp>
        <p:nvSpPr>
          <p:cNvPr id="4915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915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cs-CZ" smtClean="0"/>
          </a:p>
        </p:txBody>
      </p:sp>
    </p:spTree>
    <p:extLst>
      <p:ext uri="{BB962C8B-B14F-4D97-AF65-F5344CB8AC3E}">
        <p14:creationId xmlns="" xmlns:p14="http://schemas.microsoft.com/office/powerpoint/2010/main" val="103447746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9pPr>
          </a:lstStyle>
          <a:p>
            <a:pPr eaLnBrk="1" hangingPunct="1"/>
            <a:fld id="{0139FD14-C80A-4C2F-81AD-28741DAF6459}" type="slidenum">
              <a:rPr lang="cs-CZ"/>
              <a:pPr eaLnBrk="1" hangingPunct="1"/>
              <a:t>11</a:t>
            </a:fld>
            <a:endParaRPr lang="cs-CZ"/>
          </a:p>
        </p:txBody>
      </p:sp>
      <p:sp>
        <p:nvSpPr>
          <p:cNvPr id="5325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325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cs-CZ" smtClean="0"/>
          </a:p>
        </p:txBody>
      </p:sp>
    </p:spTree>
    <p:extLst>
      <p:ext uri="{BB962C8B-B14F-4D97-AF65-F5344CB8AC3E}">
        <p14:creationId xmlns="" xmlns:p14="http://schemas.microsoft.com/office/powerpoint/2010/main" val="356944472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9pPr>
          </a:lstStyle>
          <a:p>
            <a:pPr eaLnBrk="1" hangingPunct="1"/>
            <a:fld id="{6562F43E-0B3B-4206-8871-FFCC764AB2DD}" type="slidenum">
              <a:rPr lang="cs-CZ"/>
              <a:pPr eaLnBrk="1" hangingPunct="1"/>
              <a:t>12</a:t>
            </a:fld>
            <a:endParaRPr lang="cs-CZ"/>
          </a:p>
        </p:txBody>
      </p:sp>
      <p:sp>
        <p:nvSpPr>
          <p:cNvPr id="5017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018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cs-CZ" smtClean="0"/>
          </a:p>
        </p:txBody>
      </p:sp>
    </p:spTree>
    <p:extLst>
      <p:ext uri="{BB962C8B-B14F-4D97-AF65-F5344CB8AC3E}">
        <p14:creationId xmlns="" xmlns:p14="http://schemas.microsoft.com/office/powerpoint/2010/main" val="399397496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9pPr>
          </a:lstStyle>
          <a:p>
            <a:pPr eaLnBrk="1" hangingPunct="1"/>
            <a:fld id="{ABE3115F-BE67-490B-A6CB-89304694D0B0}" type="slidenum">
              <a:rPr lang="cs-CZ"/>
              <a:pPr eaLnBrk="1" hangingPunct="1"/>
              <a:t>13</a:t>
            </a:fld>
            <a:endParaRPr lang="cs-CZ"/>
          </a:p>
        </p:txBody>
      </p:sp>
      <p:sp>
        <p:nvSpPr>
          <p:cNvPr id="5222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cs-CZ" smtClean="0"/>
          </a:p>
        </p:txBody>
      </p:sp>
    </p:spTree>
    <p:extLst>
      <p:ext uri="{BB962C8B-B14F-4D97-AF65-F5344CB8AC3E}">
        <p14:creationId xmlns="" xmlns:p14="http://schemas.microsoft.com/office/powerpoint/2010/main" val="413966300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9pPr>
          </a:lstStyle>
          <a:p>
            <a:pPr eaLnBrk="1" hangingPunct="1"/>
            <a:fld id="{ABE3115F-BE67-490B-A6CB-89304694D0B0}" type="slidenum">
              <a:rPr lang="cs-CZ"/>
              <a:pPr eaLnBrk="1" hangingPunct="1"/>
              <a:t>14</a:t>
            </a:fld>
            <a:endParaRPr lang="cs-CZ"/>
          </a:p>
        </p:txBody>
      </p:sp>
      <p:sp>
        <p:nvSpPr>
          <p:cNvPr id="5222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cs-CZ" smtClean="0"/>
          </a:p>
        </p:txBody>
      </p:sp>
    </p:spTree>
    <p:extLst>
      <p:ext uri="{BB962C8B-B14F-4D97-AF65-F5344CB8AC3E}">
        <p14:creationId xmlns="" xmlns:p14="http://schemas.microsoft.com/office/powerpoint/2010/main" val="382380622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9pPr>
          </a:lstStyle>
          <a:p>
            <a:pPr eaLnBrk="1" hangingPunct="1"/>
            <a:fld id="{0139FD14-C80A-4C2F-81AD-28741DAF6459}" type="slidenum">
              <a:rPr lang="cs-CZ"/>
              <a:pPr eaLnBrk="1" hangingPunct="1"/>
              <a:t>15</a:t>
            </a:fld>
            <a:endParaRPr lang="cs-CZ"/>
          </a:p>
        </p:txBody>
      </p:sp>
      <p:sp>
        <p:nvSpPr>
          <p:cNvPr id="5325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325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cs-CZ" smtClean="0"/>
          </a:p>
        </p:txBody>
      </p:sp>
    </p:spTree>
    <p:extLst>
      <p:ext uri="{BB962C8B-B14F-4D97-AF65-F5344CB8AC3E}">
        <p14:creationId xmlns="" xmlns:p14="http://schemas.microsoft.com/office/powerpoint/2010/main" val="1268138978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9pPr>
          </a:lstStyle>
          <a:p>
            <a:pPr eaLnBrk="1" hangingPunct="1"/>
            <a:fld id="{5782A995-2DA2-4E18-8E43-B9AFC8DB9E1E}" type="slidenum">
              <a:rPr lang="cs-CZ"/>
              <a:pPr eaLnBrk="1" hangingPunct="1"/>
              <a:t>16</a:t>
            </a:fld>
            <a:endParaRPr lang="cs-CZ"/>
          </a:p>
        </p:txBody>
      </p:sp>
      <p:sp>
        <p:nvSpPr>
          <p:cNvPr id="5427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427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cs-CZ" smtClean="0"/>
          </a:p>
        </p:txBody>
      </p:sp>
    </p:spTree>
    <p:extLst>
      <p:ext uri="{BB962C8B-B14F-4D97-AF65-F5344CB8AC3E}">
        <p14:creationId xmlns="" xmlns:p14="http://schemas.microsoft.com/office/powerpoint/2010/main" val="1691740492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9pPr>
          </a:lstStyle>
          <a:p>
            <a:pPr eaLnBrk="1" hangingPunct="1"/>
            <a:fld id="{27B7CC84-0494-4200-9BE6-F6F693A49626}" type="slidenum">
              <a:rPr lang="cs-CZ"/>
              <a:pPr eaLnBrk="1" hangingPunct="1"/>
              <a:t>17</a:t>
            </a:fld>
            <a:endParaRPr lang="cs-CZ"/>
          </a:p>
        </p:txBody>
      </p:sp>
      <p:sp>
        <p:nvSpPr>
          <p:cNvPr id="5529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530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cs-CZ" smtClean="0"/>
          </a:p>
        </p:txBody>
      </p:sp>
    </p:spTree>
    <p:extLst>
      <p:ext uri="{BB962C8B-B14F-4D97-AF65-F5344CB8AC3E}">
        <p14:creationId xmlns="" xmlns:p14="http://schemas.microsoft.com/office/powerpoint/2010/main" val="1760285004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9pPr>
          </a:lstStyle>
          <a:p>
            <a:pPr eaLnBrk="1" hangingPunct="1"/>
            <a:fld id="{D1A47FB0-9A1B-4762-B3ED-99B102221787}" type="slidenum">
              <a:rPr lang="cs-CZ"/>
              <a:pPr eaLnBrk="1" hangingPunct="1"/>
              <a:t>18</a:t>
            </a:fld>
            <a:endParaRPr lang="cs-CZ"/>
          </a:p>
        </p:txBody>
      </p:sp>
      <p:sp>
        <p:nvSpPr>
          <p:cNvPr id="5632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632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cs-CZ" smtClean="0"/>
          </a:p>
        </p:txBody>
      </p:sp>
    </p:spTree>
    <p:extLst>
      <p:ext uri="{BB962C8B-B14F-4D97-AF65-F5344CB8AC3E}">
        <p14:creationId xmlns="" xmlns:p14="http://schemas.microsoft.com/office/powerpoint/2010/main" val="3069428904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9pPr>
          </a:lstStyle>
          <a:p>
            <a:pPr eaLnBrk="1" hangingPunct="1"/>
            <a:fld id="{514B036F-ECAA-4220-AF24-43D92003CFAA}" type="slidenum">
              <a:rPr lang="cs-CZ"/>
              <a:pPr eaLnBrk="1" hangingPunct="1"/>
              <a:t>19</a:t>
            </a:fld>
            <a:endParaRPr lang="cs-CZ"/>
          </a:p>
        </p:txBody>
      </p:sp>
      <p:sp>
        <p:nvSpPr>
          <p:cNvPr id="5734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734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cs-CZ" smtClean="0"/>
          </a:p>
        </p:txBody>
      </p:sp>
    </p:spTree>
    <p:extLst>
      <p:ext uri="{BB962C8B-B14F-4D97-AF65-F5344CB8AC3E}">
        <p14:creationId xmlns="" xmlns:p14="http://schemas.microsoft.com/office/powerpoint/2010/main" val="80626572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9pPr>
          </a:lstStyle>
          <a:p>
            <a:pPr eaLnBrk="1" hangingPunct="1"/>
            <a:fld id="{0D9B869C-61AA-4D5D-9350-9E12DD14489C}" type="slidenum">
              <a:rPr lang="cs-CZ"/>
              <a:pPr eaLnBrk="1" hangingPunct="1"/>
              <a:t>20</a:t>
            </a:fld>
            <a:endParaRPr lang="cs-CZ"/>
          </a:p>
        </p:txBody>
      </p:sp>
      <p:sp>
        <p:nvSpPr>
          <p:cNvPr id="5837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837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cs-CZ" smtClean="0"/>
          </a:p>
        </p:txBody>
      </p:sp>
    </p:spTree>
    <p:extLst>
      <p:ext uri="{BB962C8B-B14F-4D97-AF65-F5344CB8AC3E}">
        <p14:creationId xmlns="" xmlns:p14="http://schemas.microsoft.com/office/powerpoint/2010/main" val="1884296687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9pPr>
          </a:lstStyle>
          <a:p>
            <a:pPr eaLnBrk="1" hangingPunct="1"/>
            <a:fld id="{814C4FA0-17F4-421E-ACD5-DCA62B62385E}" type="slidenum">
              <a:rPr lang="cs-CZ"/>
              <a:pPr eaLnBrk="1" hangingPunct="1"/>
              <a:t>21</a:t>
            </a:fld>
            <a:endParaRPr lang="cs-CZ"/>
          </a:p>
        </p:txBody>
      </p:sp>
      <p:sp>
        <p:nvSpPr>
          <p:cNvPr id="5939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939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cs-CZ" smtClean="0"/>
          </a:p>
        </p:txBody>
      </p:sp>
    </p:spTree>
    <p:extLst>
      <p:ext uri="{BB962C8B-B14F-4D97-AF65-F5344CB8AC3E}">
        <p14:creationId xmlns="" xmlns:p14="http://schemas.microsoft.com/office/powerpoint/2010/main" val="1289113843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9pPr>
          </a:lstStyle>
          <a:p>
            <a:pPr eaLnBrk="1" hangingPunct="1"/>
            <a:fld id="{814C4FA0-17F4-421E-ACD5-DCA62B62385E}" type="slidenum">
              <a:rPr lang="cs-CZ"/>
              <a:pPr eaLnBrk="1" hangingPunct="1"/>
              <a:t>22</a:t>
            </a:fld>
            <a:endParaRPr lang="cs-CZ"/>
          </a:p>
        </p:txBody>
      </p:sp>
      <p:sp>
        <p:nvSpPr>
          <p:cNvPr id="5939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939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cs-CZ" smtClean="0"/>
          </a:p>
        </p:txBody>
      </p:sp>
    </p:spTree>
    <p:extLst>
      <p:ext uri="{BB962C8B-B14F-4D97-AF65-F5344CB8AC3E}">
        <p14:creationId xmlns="" xmlns:p14="http://schemas.microsoft.com/office/powerpoint/2010/main" val="3395661131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9pPr>
          </a:lstStyle>
          <a:p>
            <a:pPr eaLnBrk="1" hangingPunct="1"/>
            <a:fld id="{814C4FA0-17F4-421E-ACD5-DCA62B62385E}" type="slidenum">
              <a:rPr lang="cs-CZ"/>
              <a:pPr eaLnBrk="1" hangingPunct="1"/>
              <a:t>23</a:t>
            </a:fld>
            <a:endParaRPr lang="cs-CZ"/>
          </a:p>
        </p:txBody>
      </p:sp>
      <p:sp>
        <p:nvSpPr>
          <p:cNvPr id="5939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939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cs-CZ" smtClean="0"/>
          </a:p>
        </p:txBody>
      </p:sp>
    </p:spTree>
    <p:extLst>
      <p:ext uri="{BB962C8B-B14F-4D97-AF65-F5344CB8AC3E}">
        <p14:creationId xmlns="" xmlns:p14="http://schemas.microsoft.com/office/powerpoint/2010/main" val="3466620947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9pPr>
          </a:lstStyle>
          <a:p>
            <a:pPr eaLnBrk="1" hangingPunct="1"/>
            <a:fld id="{814C4FA0-17F4-421E-ACD5-DCA62B62385E}" type="slidenum">
              <a:rPr lang="cs-CZ"/>
              <a:pPr eaLnBrk="1" hangingPunct="1"/>
              <a:t>24</a:t>
            </a:fld>
            <a:endParaRPr lang="cs-CZ"/>
          </a:p>
        </p:txBody>
      </p:sp>
      <p:sp>
        <p:nvSpPr>
          <p:cNvPr id="5939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939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cs-CZ" smtClean="0"/>
          </a:p>
        </p:txBody>
      </p:sp>
    </p:spTree>
    <p:extLst>
      <p:ext uri="{BB962C8B-B14F-4D97-AF65-F5344CB8AC3E}">
        <p14:creationId xmlns="" xmlns:p14="http://schemas.microsoft.com/office/powerpoint/2010/main" val="646382862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9pPr>
          </a:lstStyle>
          <a:p>
            <a:pPr eaLnBrk="1" hangingPunct="1"/>
            <a:fld id="{0D40DBF6-3F7E-4CEB-877F-D0CC9228730C}" type="slidenum">
              <a:rPr lang="cs-CZ"/>
              <a:pPr eaLnBrk="1" hangingPunct="1"/>
              <a:t>25</a:t>
            </a:fld>
            <a:endParaRPr lang="cs-CZ"/>
          </a:p>
        </p:txBody>
      </p:sp>
      <p:sp>
        <p:nvSpPr>
          <p:cNvPr id="6451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451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cs-CZ" smtClean="0"/>
          </a:p>
        </p:txBody>
      </p:sp>
    </p:spTree>
    <p:extLst>
      <p:ext uri="{BB962C8B-B14F-4D97-AF65-F5344CB8AC3E}">
        <p14:creationId xmlns="" xmlns:p14="http://schemas.microsoft.com/office/powerpoint/2010/main" val="197601343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1658938" y="1600200"/>
            <a:ext cx="6837362" cy="3200400"/>
            <a:chOff x="1045" y="1008"/>
            <a:chExt cx="4307" cy="2016"/>
          </a:xfrm>
        </p:grpSpPr>
        <p:sp>
          <p:nvSpPr>
            <p:cNvPr id="5" name="Oval 3"/>
            <p:cNvSpPr>
              <a:spLocks noChangeArrowheads="1"/>
            </p:cNvSpPr>
            <p:nvPr/>
          </p:nvSpPr>
          <p:spPr bwMode="hidden">
            <a:xfrm flipH="1">
              <a:off x="4392" y="1008"/>
              <a:ext cx="960" cy="960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 sz="2400"/>
            </a:p>
          </p:txBody>
        </p:sp>
        <p:sp>
          <p:nvSpPr>
            <p:cNvPr id="6" name="Oval 4"/>
            <p:cNvSpPr>
              <a:spLocks noChangeArrowheads="1"/>
            </p:cNvSpPr>
            <p:nvPr/>
          </p:nvSpPr>
          <p:spPr bwMode="hidden">
            <a:xfrm flipH="1">
              <a:off x="3264" y="1008"/>
              <a:ext cx="960" cy="960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 sz="2400"/>
            </a:p>
          </p:txBody>
        </p:sp>
        <p:sp>
          <p:nvSpPr>
            <p:cNvPr id="7" name="Oval 5"/>
            <p:cNvSpPr>
              <a:spLocks noChangeArrowheads="1"/>
            </p:cNvSpPr>
            <p:nvPr/>
          </p:nvSpPr>
          <p:spPr bwMode="hidden">
            <a:xfrm flipH="1">
              <a:off x="2136" y="1008"/>
              <a:ext cx="960" cy="960"/>
            </a:xfrm>
            <a:prstGeom prst="ellipse">
              <a:avLst/>
            </a:prstGeom>
            <a:noFill/>
            <a:ln w="28575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 sz="2400"/>
            </a:p>
          </p:txBody>
        </p:sp>
        <p:sp>
          <p:nvSpPr>
            <p:cNvPr id="8" name="Oval 6"/>
            <p:cNvSpPr>
              <a:spLocks noChangeArrowheads="1"/>
            </p:cNvSpPr>
            <p:nvPr/>
          </p:nvSpPr>
          <p:spPr bwMode="hidden">
            <a:xfrm flipH="1">
              <a:off x="2136" y="2064"/>
              <a:ext cx="960" cy="960"/>
            </a:xfrm>
            <a:prstGeom prst="ellipse">
              <a:avLst/>
            </a:prstGeom>
            <a:solidFill>
              <a:schemeClr val="accent2"/>
            </a:solidFill>
            <a:ln w="2857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 sz="2400"/>
            </a:p>
          </p:txBody>
        </p:sp>
        <p:sp>
          <p:nvSpPr>
            <p:cNvPr id="9" name="Oval 7"/>
            <p:cNvSpPr>
              <a:spLocks noChangeArrowheads="1"/>
            </p:cNvSpPr>
            <p:nvPr/>
          </p:nvSpPr>
          <p:spPr bwMode="hidden">
            <a:xfrm flipH="1">
              <a:off x="1045" y="2064"/>
              <a:ext cx="960" cy="960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 sz="2400"/>
            </a:p>
          </p:txBody>
        </p:sp>
        <p:sp>
          <p:nvSpPr>
            <p:cNvPr id="10" name="Oval 8"/>
            <p:cNvSpPr>
              <a:spLocks noChangeArrowheads="1"/>
            </p:cNvSpPr>
            <p:nvPr/>
          </p:nvSpPr>
          <p:spPr bwMode="hidden">
            <a:xfrm flipH="1">
              <a:off x="4392" y="2064"/>
              <a:ext cx="960" cy="960"/>
            </a:xfrm>
            <a:prstGeom prst="ellipse">
              <a:avLst/>
            </a:prstGeom>
            <a:noFill/>
            <a:ln w="28575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 sz="2400"/>
            </a:p>
          </p:txBody>
        </p:sp>
      </p:grpSp>
      <p:sp>
        <p:nvSpPr>
          <p:cNvPr id="289804" name="Rectangle 12"/>
          <p:cNvSpPr>
            <a:spLocks noGrp="1" noChangeArrowheads="1"/>
          </p:cNvSpPr>
          <p:nvPr>
            <p:ph type="ctrTitle"/>
          </p:nvPr>
        </p:nvSpPr>
        <p:spPr>
          <a:xfrm>
            <a:off x="685800" y="1219200"/>
            <a:ext cx="7772400" cy="1933575"/>
          </a:xfrm>
        </p:spPr>
        <p:txBody>
          <a:bodyPr anchor="b"/>
          <a:lstStyle>
            <a:lvl1pPr algn="r">
              <a:defRPr sz="4400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289805" name="Rectangle 13"/>
          <p:cNvSpPr>
            <a:spLocks noGrp="1" noChangeArrowheads="1"/>
          </p:cNvSpPr>
          <p:nvPr>
            <p:ph type="subTitle" idx="1"/>
          </p:nvPr>
        </p:nvSpPr>
        <p:spPr>
          <a:xfrm>
            <a:off x="2057400" y="3505200"/>
            <a:ext cx="6400800" cy="1752600"/>
          </a:xfrm>
        </p:spPr>
        <p:txBody>
          <a:bodyPr/>
          <a:lstStyle>
            <a:lvl1pPr marL="0" indent="0" algn="r">
              <a:buFont typeface="Wingdings" pitchFamily="2" charset="2"/>
              <a:buNone/>
              <a:defRPr/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11" name="Rectangle 9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2" name="Rectangle 10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" name="Rectangle 11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AEF3EB10-9745-47C6-B3DD-F2AA0E3F20D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6971221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latin typeface="Calibri" pitchFamily="34" charset="0"/>
                <a:cs typeface="Calibri" pitchFamily="34" charset="0"/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>
                <a:latin typeface="Calibri" pitchFamily="34" charset="0"/>
                <a:cs typeface="Calibri" pitchFamily="34" charset="0"/>
              </a:defRPr>
            </a:lvl1pPr>
            <a:lvl2pPr>
              <a:defRPr>
                <a:latin typeface="Calibri" pitchFamily="34" charset="0"/>
                <a:cs typeface="Calibri" pitchFamily="34" charset="0"/>
              </a:defRPr>
            </a:lvl2pPr>
            <a:lvl3pPr>
              <a:defRPr>
                <a:latin typeface="Calibri" pitchFamily="34" charset="0"/>
                <a:cs typeface="Calibri" pitchFamily="34" charset="0"/>
              </a:defRPr>
            </a:lvl3pPr>
            <a:lvl4pPr>
              <a:defRPr>
                <a:latin typeface="Calibri" pitchFamily="34" charset="0"/>
                <a:cs typeface="Calibri" pitchFamily="34" charset="0"/>
              </a:defRPr>
            </a:lvl4pPr>
            <a:lvl5pPr>
              <a:defRPr>
                <a:latin typeface="Calibri" pitchFamily="34" charset="0"/>
                <a:cs typeface="Calibri" pitchFamily="34" charset="0"/>
              </a:defRPr>
            </a:lvl5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Rectangle 9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0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1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FB736FC6-6138-4EA7-B295-18793010354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2806801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9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0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1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60852AFD-9B86-489D-B46F-469EE88361A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8777309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9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0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9184B65F-8F3A-45DE-AAB7-B0EE8F9CD6B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9575228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9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10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11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FA880D30-7ED3-471D-81A3-EDF84F1D8E8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958000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latin typeface="Calibri" pitchFamily="34" charset="0"/>
                <a:cs typeface="Calibri" pitchFamily="34" charset="0"/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cs-CZ" dirty="0"/>
          </a:p>
        </p:txBody>
      </p:sp>
      <p:sp>
        <p:nvSpPr>
          <p:cNvPr id="3" name="Rectangle 9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10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1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5A2E4DDD-3DC9-42B5-AF4F-4C0B1C6F473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3173622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9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10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AF1F3915-A19F-40EC-9EF9-3B35B5DD86C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7967478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9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0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CEBD9611-1C66-49D9-9E56-D534550886B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1230751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9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0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3CF34675-2152-4DE7-9AD8-C0D2DF2B362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7391113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9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0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1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0926D3C2-D261-43F7-A8CB-DE3E964E0EC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5996868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6287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6287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9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0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1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8EB23754-ADE7-4831-B27E-9BAA8C2FD8E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6117130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3072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9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0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18BC0724-7C95-4137-BAE5-70ECF371F1C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57286962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AndTwoObj" preserve="1">
  <p:cSld name="Nadpis, text a 2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9163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648200" y="3941763"/>
            <a:ext cx="4038600" cy="2189162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Rectangle 9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0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11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D9B4882D-CED7-4022-9906-DD0934C54C5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253985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Only" preserve="1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6287"/>
          </a:xfrm>
        </p:spPr>
        <p:txBody>
          <a:bodyPr/>
          <a:lstStyle>
            <a:lvl1pPr>
              <a:defRPr>
                <a:latin typeface="Calibri" pitchFamily="34" charset="0"/>
                <a:cs typeface="Calibri" pitchFamily="34" charset="0"/>
              </a:defRPr>
            </a:lvl1pPr>
            <a:lvl2pPr>
              <a:defRPr>
                <a:latin typeface="Calibri" pitchFamily="34" charset="0"/>
                <a:cs typeface="Calibri" pitchFamily="34" charset="0"/>
              </a:defRPr>
            </a:lvl2pPr>
            <a:lvl3pPr>
              <a:defRPr>
                <a:latin typeface="Calibri" pitchFamily="34" charset="0"/>
                <a:cs typeface="Calibri" pitchFamily="34" charset="0"/>
              </a:defRPr>
            </a:lvl3pPr>
            <a:lvl4pPr>
              <a:defRPr>
                <a:latin typeface="Calibri" pitchFamily="34" charset="0"/>
                <a:cs typeface="Calibri" pitchFamily="34" charset="0"/>
              </a:defRPr>
            </a:lvl4pPr>
            <a:lvl5pPr>
              <a:defRPr>
                <a:latin typeface="Calibri" pitchFamily="34" charset="0"/>
                <a:cs typeface="Calibri" pitchFamily="34" charset="0"/>
              </a:defRPr>
            </a:lvl5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3" name="Rectangle 9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10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1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74C6AB20-650B-423F-8D1D-017A23A6591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09784055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AndTwoObj" preserve="1">
  <p:cSld name="Nadpis, 1 velký a 2 malé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9163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648200" y="3941763"/>
            <a:ext cx="4038600" cy="2189162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Rectangle 9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0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11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97E87F37-A906-4F41-BB23-FC046D3B7A5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11055671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1_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3072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57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553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8DB75F9-C2EC-4B8E-820E-3CCA5AEBC2C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9511093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A0FEEA"/>
            </a:gs>
            <a:gs pos="25000">
              <a:srgbClr val="21D6E0"/>
            </a:gs>
            <a:gs pos="75000">
              <a:srgbClr val="0087E6"/>
            </a:gs>
            <a:gs pos="100000">
              <a:srgbClr val="005CBF"/>
            </a:gs>
          </a:gsLst>
          <a:lin ang="135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1071563" y="304800"/>
            <a:ext cx="7615237" cy="1106488"/>
            <a:chOff x="675" y="192"/>
            <a:chExt cx="4797" cy="697"/>
          </a:xfrm>
        </p:grpSpPr>
        <p:sp>
          <p:nvSpPr>
            <p:cNvPr id="288771" name="Oval 3"/>
            <p:cNvSpPr>
              <a:spLocks noChangeArrowheads="1"/>
            </p:cNvSpPr>
            <p:nvPr/>
          </p:nvSpPr>
          <p:spPr bwMode="hidden">
            <a:xfrm flipH="1">
              <a:off x="3067" y="192"/>
              <a:ext cx="696" cy="696"/>
            </a:xfrm>
            <a:prstGeom prst="ellipse">
              <a:avLst/>
            </a:prstGeom>
            <a:solidFill>
              <a:schemeClr val="accent2"/>
            </a:solidFill>
            <a:ln w="2857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 sz="2400"/>
            </a:p>
          </p:txBody>
        </p:sp>
        <p:sp>
          <p:nvSpPr>
            <p:cNvPr id="288772" name="Oval 4"/>
            <p:cNvSpPr>
              <a:spLocks noChangeArrowheads="1"/>
            </p:cNvSpPr>
            <p:nvPr/>
          </p:nvSpPr>
          <p:spPr bwMode="hidden">
            <a:xfrm flipH="1">
              <a:off x="4777" y="192"/>
              <a:ext cx="695" cy="696"/>
            </a:xfrm>
            <a:prstGeom prst="ellipse">
              <a:avLst/>
            </a:prstGeom>
            <a:solidFill>
              <a:schemeClr val="accent2"/>
            </a:solidFill>
            <a:ln w="2857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 sz="2400"/>
            </a:p>
          </p:txBody>
        </p:sp>
        <p:sp>
          <p:nvSpPr>
            <p:cNvPr id="288773" name="Oval 5"/>
            <p:cNvSpPr>
              <a:spLocks noChangeArrowheads="1"/>
            </p:cNvSpPr>
            <p:nvPr/>
          </p:nvSpPr>
          <p:spPr bwMode="hidden">
            <a:xfrm flipH="1">
              <a:off x="675" y="193"/>
              <a:ext cx="695" cy="696"/>
            </a:xfrm>
            <a:prstGeom prst="ellipse">
              <a:avLst/>
            </a:prstGeom>
            <a:solidFill>
              <a:schemeClr val="accent2"/>
            </a:solidFill>
            <a:ln w="2857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 sz="2400"/>
            </a:p>
          </p:txBody>
        </p:sp>
        <p:sp>
          <p:nvSpPr>
            <p:cNvPr id="288774" name="Oval 6"/>
            <p:cNvSpPr>
              <a:spLocks noChangeArrowheads="1"/>
            </p:cNvSpPr>
            <p:nvPr/>
          </p:nvSpPr>
          <p:spPr bwMode="hidden">
            <a:xfrm flipH="1">
              <a:off x="3984" y="192"/>
              <a:ext cx="695" cy="696"/>
            </a:xfrm>
            <a:prstGeom prst="ellipse">
              <a:avLst/>
            </a:prstGeom>
            <a:noFill/>
            <a:ln w="28575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 sz="2400"/>
            </a:p>
          </p:txBody>
        </p:sp>
        <p:sp>
          <p:nvSpPr>
            <p:cNvPr id="288775" name="Oval 7"/>
            <p:cNvSpPr>
              <a:spLocks noChangeArrowheads="1"/>
            </p:cNvSpPr>
            <p:nvPr/>
          </p:nvSpPr>
          <p:spPr bwMode="hidden">
            <a:xfrm flipH="1">
              <a:off x="1486" y="192"/>
              <a:ext cx="695" cy="696"/>
            </a:xfrm>
            <a:prstGeom prst="ellipse">
              <a:avLst/>
            </a:prstGeom>
            <a:noFill/>
            <a:ln w="28575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 sz="2400"/>
            </a:p>
          </p:txBody>
        </p:sp>
      </p:grpSp>
      <p:sp>
        <p:nvSpPr>
          <p:cNvPr id="1027" name="Rectangle 8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30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288777" name="Rectangle 9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000"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88778" name="Rectangle 10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000"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88779" name="Rectangle 11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000" smtClean="0"/>
            </a:lvl1pPr>
          </a:lstStyle>
          <a:p>
            <a:pPr>
              <a:defRPr/>
            </a:pPr>
            <a:fld id="{E330171F-7ACE-4179-8A89-371FEC41D97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31" name="Rectangle 1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79" r:id="rId1"/>
    <p:sldLayoutId id="2147483880" r:id="rId2"/>
    <p:sldLayoutId id="2147483881" r:id="rId3"/>
    <p:sldLayoutId id="2147483882" r:id="rId4"/>
    <p:sldLayoutId id="2147483883" r:id="rId5"/>
    <p:sldLayoutId id="2147483884" r:id="rId6"/>
    <p:sldLayoutId id="2147483885" r:id="rId7"/>
    <p:sldLayoutId id="2147483886" r:id="rId8"/>
    <p:sldLayoutId id="2147483887" r:id="rId9"/>
    <p:sldLayoutId id="2147483888" r:id="rId10"/>
    <p:sldLayoutId id="2147483889" r:id="rId11"/>
    <p:sldLayoutId id="2147483890" r:id="rId12"/>
    <p:sldLayoutId id="2147483891" r:id="rId13"/>
    <p:sldLayoutId id="2147483892" r:id="rId14"/>
    <p:sldLayoutId id="2147483893" r:id="rId15"/>
    <p:sldLayoutId id="2147483878" r:id="rId16"/>
  </p:sldLayoutIdLst>
  <p:timing>
    <p:tnLst>
      <p:par>
        <p:cTn id="1" dur="indefinite" restart="never" nodeType="tmRoot"/>
      </p:par>
    </p:tnLst>
  </p:timing>
  <p:txStyles>
    <p:titleStyle>
      <a:lvl1pPr algn="l" rtl="0" eaLnBrk="0" fontAlgn="base" hangingPunct="0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Comic Sans MS" pitchFamily="66" charset="0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Comic Sans MS" pitchFamily="66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Comic Sans MS" pitchFamily="66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Comic Sans MS" pitchFamily="66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Comic Sans MS" pitchFamily="66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l"/>
        <a:defRPr sz="3200">
          <a:solidFill>
            <a:schemeClr val="tx1"/>
          </a:solidFill>
          <a:latin typeface="Comic Sans MS" pitchFamily="66" charset="0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¡"/>
        <a:defRPr sz="2700">
          <a:solidFill>
            <a:schemeClr val="tx1"/>
          </a:solidFill>
          <a:latin typeface="Comic Sans MS" pitchFamily="66" charset="0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l"/>
        <a:defRPr sz="2300">
          <a:solidFill>
            <a:schemeClr val="tx1"/>
          </a:solidFill>
          <a:latin typeface="Comic Sans MS" pitchFamily="66" charset="0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Char char="•"/>
        <a:defRPr sz="2000">
          <a:solidFill>
            <a:schemeClr val="tx1"/>
          </a:solidFill>
          <a:latin typeface="Comic Sans MS" pitchFamily="66" charset="0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"/>
        <a:defRPr sz="2000">
          <a:solidFill>
            <a:schemeClr val="tx1"/>
          </a:solidFill>
          <a:latin typeface="Comic Sans MS" pitchFamily="66" charset="0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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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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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slide" Target="slide11.xml"/><Relationship Id="rId13" Type="http://schemas.openxmlformats.org/officeDocument/2006/relationships/slide" Target="slide14.xml"/><Relationship Id="rId18" Type="http://schemas.openxmlformats.org/officeDocument/2006/relationships/slide" Target="slide15.xml"/><Relationship Id="rId3" Type="http://schemas.openxmlformats.org/officeDocument/2006/relationships/slide" Target="slide5.xml"/><Relationship Id="rId21" Type="http://schemas.openxmlformats.org/officeDocument/2006/relationships/slide" Target="slide24.xml"/><Relationship Id="rId7" Type="http://schemas.openxmlformats.org/officeDocument/2006/relationships/slide" Target="slide8.xml"/><Relationship Id="rId12" Type="http://schemas.openxmlformats.org/officeDocument/2006/relationships/slide" Target="slide13.xml"/><Relationship Id="rId17" Type="http://schemas.openxmlformats.org/officeDocument/2006/relationships/slide" Target="slide23.xml"/><Relationship Id="rId2" Type="http://schemas.openxmlformats.org/officeDocument/2006/relationships/notesSlide" Target="../notesSlides/notesSlide2.xml"/><Relationship Id="rId16" Type="http://schemas.openxmlformats.org/officeDocument/2006/relationships/slide" Target="slide22.xml"/><Relationship Id="rId20" Type="http://schemas.openxmlformats.org/officeDocument/2006/relationships/slide" Target="slide21.xml"/><Relationship Id="rId1" Type="http://schemas.openxmlformats.org/officeDocument/2006/relationships/slideLayout" Target="../slideLayouts/slideLayout2.xml"/><Relationship Id="rId6" Type="http://schemas.openxmlformats.org/officeDocument/2006/relationships/slide" Target="slide9.xml"/><Relationship Id="rId11" Type="http://schemas.openxmlformats.org/officeDocument/2006/relationships/slide" Target="slide10.xml"/><Relationship Id="rId5" Type="http://schemas.openxmlformats.org/officeDocument/2006/relationships/slide" Target="slide7.xml"/><Relationship Id="rId15" Type="http://schemas.openxmlformats.org/officeDocument/2006/relationships/slide" Target="slide17.xml"/><Relationship Id="rId23" Type="http://schemas.openxmlformats.org/officeDocument/2006/relationships/slide" Target="slide19.xml"/><Relationship Id="rId10" Type="http://schemas.openxmlformats.org/officeDocument/2006/relationships/slide" Target="slide16.xml"/><Relationship Id="rId19" Type="http://schemas.openxmlformats.org/officeDocument/2006/relationships/slide" Target="slide20.xml"/><Relationship Id="rId4" Type="http://schemas.openxmlformats.org/officeDocument/2006/relationships/slide" Target="slide6.xml"/><Relationship Id="rId9" Type="http://schemas.openxmlformats.org/officeDocument/2006/relationships/slide" Target="slide12.xml"/><Relationship Id="rId14" Type="http://schemas.openxmlformats.org/officeDocument/2006/relationships/slide" Target="slide18.xml"/><Relationship Id="rId22" Type="http://schemas.openxmlformats.org/officeDocument/2006/relationships/slide" Target="slide2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5.png"/><Relationship Id="rId4" Type="http://schemas.openxmlformats.org/officeDocument/2006/relationships/slide" Target="slide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6.jpeg"/><Relationship Id="rId4" Type="http://schemas.openxmlformats.org/officeDocument/2006/relationships/slide" Target="slide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7.jpeg"/><Relationship Id="rId4" Type="http://schemas.openxmlformats.org/officeDocument/2006/relationships/slide" Target="slide9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png"/><Relationship Id="rId4" Type="http://schemas.openxmlformats.org/officeDocument/2006/relationships/slide" Target="slide10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jpeg"/><Relationship Id="rId4" Type="http://schemas.openxmlformats.org/officeDocument/2006/relationships/slide" Target="slide1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4" Type="http://schemas.openxmlformats.org/officeDocument/2006/relationships/slide" Target="slide1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10.jpeg"/><Relationship Id="rId4" Type="http://schemas.openxmlformats.org/officeDocument/2006/relationships/slide" Target="slide1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11.jpeg"/><Relationship Id="rId4" Type="http://schemas.openxmlformats.org/officeDocument/2006/relationships/slide" Target="slide1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jpeg"/><Relationship Id="rId4" Type="http://schemas.openxmlformats.org/officeDocument/2006/relationships/slide" Target="slide1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png"/><Relationship Id="rId4" Type="http://schemas.openxmlformats.org/officeDocument/2006/relationships/slide" Target="slide16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14.jpeg"/><Relationship Id="rId4" Type="http://schemas.openxmlformats.org/officeDocument/2006/relationships/slide" Target="slide1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5.png"/><Relationship Id="rId4" Type="http://schemas.openxmlformats.org/officeDocument/2006/relationships/slide" Target="slide18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6.jpeg"/><Relationship Id="rId4" Type="http://schemas.openxmlformats.org/officeDocument/2006/relationships/slide" Target="slide19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17.jpeg"/><Relationship Id="rId4" Type="http://schemas.openxmlformats.org/officeDocument/2006/relationships/slide" Target="slide20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8.png"/><Relationship Id="rId4" Type="http://schemas.openxmlformats.org/officeDocument/2006/relationships/slide" Target="slide21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9.png"/><Relationship Id="rId4" Type="http://schemas.openxmlformats.org/officeDocument/2006/relationships/slide" Target="slide21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0.jpeg"/><Relationship Id="rId4" Type="http://schemas.openxmlformats.org/officeDocument/2006/relationships/slide" Target="slide21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1.jpeg"/><Relationship Id="rId4" Type="http://schemas.openxmlformats.org/officeDocument/2006/relationships/slide" Target="slide21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2.png"/><Relationship Id="rId4" Type="http://schemas.openxmlformats.org/officeDocument/2006/relationships/slide" Target="slide25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1844554" y="5733256"/>
            <a:ext cx="5643602" cy="99760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Obdélník 5"/>
          <p:cNvSpPr/>
          <p:nvPr/>
        </p:nvSpPr>
        <p:spPr>
          <a:xfrm>
            <a:off x="533188" y="2132856"/>
            <a:ext cx="8035256" cy="3323987"/>
          </a:xfrm>
          <a:prstGeom prst="rect">
            <a:avLst/>
          </a:prstGeom>
          <a:ln w="38100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lvl="0" algn="l" eaLnBrk="0" hangingPunct="0">
              <a:lnSpc>
                <a:spcPct val="150000"/>
              </a:lnSpc>
            </a:pPr>
            <a:r>
              <a:rPr lang="cs-CZ" sz="2000" b="1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itchFamily="18" charset="0"/>
              </a:rPr>
              <a:t>Název školy: </a:t>
            </a:r>
            <a:r>
              <a:rPr lang="cs-CZ" sz="2000" b="1" i="1" dirty="0" smtClean="0">
                <a:latin typeface="Calibri" panose="020F0502020204030204" pitchFamily="34" charset="0"/>
                <a:ea typeface="Calibri" pitchFamily="34" charset="0"/>
                <a:cs typeface="Times New Roman" pitchFamily="18" charset="0"/>
              </a:rPr>
              <a:t>Gymnázium Lovosice, Sady pionýrů 600/6</a:t>
            </a:r>
            <a:endParaRPr lang="cs-CZ" sz="1000" dirty="0" smtClean="0">
              <a:latin typeface="Calibri" panose="020F0502020204030204" pitchFamily="34" charset="0"/>
            </a:endParaRPr>
          </a:p>
          <a:p>
            <a:pPr lvl="0" algn="l" eaLnBrk="0" hangingPunct="0">
              <a:lnSpc>
                <a:spcPct val="150000"/>
              </a:lnSpc>
            </a:pPr>
            <a:r>
              <a:rPr lang="cs-CZ" sz="2000" b="1" dirty="0" smtClean="0">
                <a:latin typeface="Calibri" panose="020F0502020204030204" pitchFamily="34" charset="0"/>
                <a:ea typeface="Calibri" pitchFamily="34" charset="0"/>
                <a:cs typeface="Times New Roman" pitchFamily="18" charset="0"/>
              </a:rPr>
              <a:t>Číslo projektu: </a:t>
            </a:r>
            <a:r>
              <a:rPr lang="cs-CZ" sz="2000" b="1" i="1" dirty="0" smtClean="0">
                <a:latin typeface="Calibri" panose="020F0502020204030204" pitchFamily="34" charset="0"/>
                <a:ea typeface="Calibri" pitchFamily="34" charset="0"/>
                <a:cs typeface="Times New Roman" pitchFamily="18" charset="0"/>
              </a:rPr>
              <a:t>CZ.1.07/1.5.00/34.1073</a:t>
            </a:r>
            <a:endParaRPr lang="cs-CZ" sz="1000" dirty="0" smtClean="0">
              <a:latin typeface="Calibri" panose="020F0502020204030204" pitchFamily="34" charset="0"/>
            </a:endParaRPr>
          </a:p>
          <a:p>
            <a:pPr lvl="0" algn="l" eaLnBrk="0" hangingPunct="0">
              <a:lnSpc>
                <a:spcPct val="150000"/>
              </a:lnSpc>
            </a:pPr>
            <a:r>
              <a:rPr lang="cs-CZ" sz="2000" b="1" dirty="0" smtClean="0">
                <a:latin typeface="Calibri" panose="020F0502020204030204" pitchFamily="34" charset="0"/>
                <a:ea typeface="Calibri" pitchFamily="34" charset="0"/>
                <a:cs typeface="Times New Roman" pitchFamily="18" charset="0"/>
              </a:rPr>
              <a:t>Název materiálu: </a:t>
            </a:r>
            <a:r>
              <a:rPr lang="cs-CZ" sz="2000" b="1" i="1" dirty="0" smtClean="0">
                <a:latin typeface="Calibri" panose="020F0502020204030204" pitchFamily="34" charset="0"/>
                <a:ea typeface="Calibri" pitchFamily="34" charset="0"/>
                <a:cs typeface="Times New Roman" pitchFamily="18" charset="0"/>
              </a:rPr>
              <a:t>VY_32_INOVACE_6C_16_AZ kvíz vylučovací soustava</a:t>
            </a:r>
            <a:endParaRPr lang="cs-CZ" sz="2000" b="1" i="1" dirty="0" smtClean="0">
              <a:latin typeface="Calibri" panose="020F0502020204030204" pitchFamily="34" charset="0"/>
              <a:ea typeface="Calibri" pitchFamily="34" charset="0"/>
              <a:cs typeface="Times New Roman" pitchFamily="18" charset="0"/>
            </a:endParaRPr>
          </a:p>
          <a:p>
            <a:pPr lvl="0" algn="l" eaLnBrk="0" hangingPunct="0">
              <a:lnSpc>
                <a:spcPct val="150000"/>
              </a:lnSpc>
            </a:pPr>
            <a:r>
              <a:rPr lang="cs-CZ" sz="2000" b="1" dirty="0" smtClean="0">
                <a:latin typeface="Calibri" panose="020F0502020204030204" pitchFamily="34" charset="0"/>
                <a:ea typeface="Calibri" pitchFamily="34" charset="0"/>
                <a:cs typeface="Times New Roman" pitchFamily="18" charset="0"/>
              </a:rPr>
              <a:t>Téma sady: </a:t>
            </a:r>
            <a:r>
              <a:rPr lang="cs-CZ" sz="2000" b="1" i="1" dirty="0" smtClean="0">
                <a:latin typeface="Calibri" panose="020F0502020204030204" pitchFamily="34" charset="0"/>
                <a:ea typeface="Calibri" pitchFamily="34" charset="0"/>
                <a:cs typeface="Times New Roman" pitchFamily="18" charset="0"/>
              </a:rPr>
              <a:t>Biologie člověka</a:t>
            </a:r>
            <a:endParaRPr lang="cs-CZ" sz="1000" i="1" dirty="0" smtClean="0">
              <a:latin typeface="Calibri" panose="020F0502020204030204" pitchFamily="34" charset="0"/>
            </a:endParaRPr>
          </a:p>
          <a:p>
            <a:pPr lvl="0" algn="l" eaLnBrk="0" hangingPunct="0">
              <a:lnSpc>
                <a:spcPct val="150000"/>
              </a:lnSpc>
            </a:pPr>
            <a:r>
              <a:rPr lang="cs-CZ" sz="2000" b="1" dirty="0" smtClean="0">
                <a:latin typeface="Calibri" panose="020F0502020204030204" pitchFamily="34" charset="0"/>
                <a:ea typeface="Calibri" pitchFamily="34" charset="0"/>
                <a:cs typeface="Times New Roman" pitchFamily="18" charset="0"/>
              </a:rPr>
              <a:t>Datum vzniku: </a:t>
            </a:r>
            <a:r>
              <a:rPr lang="cs-CZ" sz="2000" b="1" i="1" dirty="0" smtClean="0">
                <a:latin typeface="Calibri" panose="020F0502020204030204" pitchFamily="34" charset="0"/>
                <a:ea typeface="Calibri" pitchFamily="34" charset="0"/>
                <a:cs typeface="Times New Roman" pitchFamily="18" charset="0"/>
              </a:rPr>
              <a:t>únor </a:t>
            </a:r>
            <a:r>
              <a:rPr lang="cs-CZ" sz="2000" b="1" i="1" dirty="0" smtClean="0">
                <a:latin typeface="Calibri" panose="020F0502020204030204" pitchFamily="34" charset="0"/>
                <a:ea typeface="Calibri" pitchFamily="34" charset="0"/>
                <a:cs typeface="Times New Roman" pitchFamily="18" charset="0"/>
              </a:rPr>
              <a:t>2013</a:t>
            </a:r>
            <a:endParaRPr lang="cs-CZ" sz="1000" i="1" dirty="0" smtClean="0">
              <a:latin typeface="Calibri" panose="020F0502020204030204" pitchFamily="34" charset="0"/>
            </a:endParaRPr>
          </a:p>
          <a:p>
            <a:pPr lvl="0" algn="l" eaLnBrk="0" hangingPunct="0">
              <a:lnSpc>
                <a:spcPct val="150000"/>
              </a:lnSpc>
            </a:pPr>
            <a:r>
              <a:rPr lang="cs-CZ" sz="2000" b="1" dirty="0" smtClean="0">
                <a:latin typeface="Calibri" panose="020F0502020204030204" pitchFamily="34" charset="0"/>
                <a:ea typeface="Calibri" pitchFamily="34" charset="0"/>
                <a:cs typeface="Times New Roman" pitchFamily="18" charset="0"/>
              </a:rPr>
              <a:t>Třída: </a:t>
            </a:r>
            <a:r>
              <a:rPr lang="cs-CZ" sz="2000" b="1" i="1" dirty="0">
                <a:latin typeface="Calibri" panose="020F0502020204030204" pitchFamily="34" charset="0"/>
                <a:ea typeface="Calibri" pitchFamily="34" charset="0"/>
                <a:cs typeface="Times New Roman" pitchFamily="18" charset="0"/>
              </a:rPr>
              <a:t>T</a:t>
            </a:r>
            <a:r>
              <a:rPr lang="cs-CZ" sz="2000" b="1" i="1" dirty="0" smtClean="0">
                <a:latin typeface="Calibri" panose="020F0502020204030204" pitchFamily="34" charset="0"/>
                <a:ea typeface="Calibri" pitchFamily="34" charset="0"/>
                <a:cs typeface="Times New Roman" pitchFamily="18" charset="0"/>
              </a:rPr>
              <a:t>ercie</a:t>
            </a:r>
            <a:endParaRPr lang="cs-CZ" sz="1000" dirty="0" smtClean="0">
              <a:latin typeface="Calibri" panose="020F0502020204030204" pitchFamily="34" charset="0"/>
            </a:endParaRPr>
          </a:p>
          <a:p>
            <a:pPr lvl="0" algn="l" eaLnBrk="0" hangingPunct="0">
              <a:lnSpc>
                <a:spcPct val="150000"/>
              </a:lnSpc>
            </a:pPr>
            <a:r>
              <a:rPr lang="cs-CZ" sz="2000" b="1" dirty="0" smtClean="0">
                <a:latin typeface="Calibri" panose="020F0502020204030204" pitchFamily="34" charset="0"/>
                <a:ea typeface="Calibri" pitchFamily="34" charset="0"/>
                <a:cs typeface="Times New Roman" pitchFamily="18" charset="0"/>
              </a:rPr>
              <a:t>Autor: </a:t>
            </a:r>
            <a:r>
              <a:rPr lang="cs-CZ" sz="2000" b="1" i="1" dirty="0" smtClean="0">
                <a:latin typeface="Calibri" panose="020F0502020204030204" pitchFamily="34" charset="0"/>
                <a:ea typeface="Calibri" pitchFamily="34" charset="0"/>
                <a:cs typeface="Times New Roman" pitchFamily="18" charset="0"/>
              </a:rPr>
              <a:t>Mgr. Miroslav Pražienka</a:t>
            </a:r>
            <a:endParaRPr lang="cs-CZ" sz="2000" dirty="0">
              <a:latin typeface="Calibri" panose="020F0502020204030204" pitchFamily="34" charset="0"/>
            </a:endParaRPr>
          </a:p>
        </p:txBody>
      </p:sp>
      <p:pic>
        <p:nvPicPr>
          <p:cNvPr id="1026" name="Picture 2" descr="GYMLOVO_logo BRV"/>
          <p:cNvPicPr>
            <a:picLocks noChangeAspect="1" noChangeArrowheads="1"/>
          </p:cNvPicPr>
          <p:nvPr/>
        </p:nvPicPr>
        <p:blipFill>
          <a:blip r:embed="rId3" cstate="screen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296652"/>
            <a:ext cx="1620180" cy="16201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="" xmlns:p14="http://schemas.microsoft.com/office/powerpoint/2010/main" val="3085522192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6925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ANOTACE</a:t>
            </a:r>
          </a:p>
        </p:txBody>
      </p:sp>
      <p:sp>
        <p:nvSpPr>
          <p:cNvPr id="4099" name="Zástupný symbol pro obsah 2"/>
          <p:cNvSpPr>
            <a:spLocks noGrp="1"/>
          </p:cNvSpPr>
          <p:nvPr>
            <p:ph idx="1"/>
          </p:nvPr>
        </p:nvSpPr>
        <p:spPr>
          <a:xfrm>
            <a:off x="251520" y="1000124"/>
            <a:ext cx="8748972" cy="5669236"/>
          </a:xfrm>
        </p:spPr>
        <p:txBody>
          <a:bodyPr>
            <a:normAutofit lnSpcReduction="10000"/>
          </a:bodyPr>
          <a:lstStyle/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sz="2400" dirty="0" smtClean="0"/>
              <a:t>Materiál slouží k opakování tematického </a:t>
            </a:r>
            <a:r>
              <a:rPr lang="cs-CZ" sz="2400" smtClean="0"/>
              <a:t>celku </a:t>
            </a:r>
            <a:r>
              <a:rPr lang="cs-CZ" sz="2400" smtClean="0"/>
              <a:t>vylučovací soustava.</a:t>
            </a:r>
            <a:endParaRPr lang="cs-CZ" sz="2400" dirty="0" smtClean="0"/>
          </a:p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sz="2400" dirty="0" smtClean="0"/>
              <a:t>Žáci soutěží ve dvou skupinách. (Pokud je žáků lichý počet, doporučuji lichého žáka nechat ovládat prezentaci).</a:t>
            </a:r>
          </a:p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sz="2400" dirty="0" smtClean="0"/>
              <a:t>Kliknutím na políčko s písmenem v pyramidě se objeví otázka.</a:t>
            </a:r>
          </a:p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sz="2400" dirty="0" smtClean="0"/>
              <a:t>Na odpověď učitel stanoví časový limit, odpovídá pouze jeden zvolený mluvčí skupiny po skupinovým promyšlení odpovědi.</a:t>
            </a:r>
          </a:p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sz="2400" dirty="0" smtClean="0"/>
              <a:t>Pole se jednotlivým skupinám při správné odpovědi přiděluje klikáním na okraj kolem každého písmenem: kliknutím políčko zmodrá (přiděleno jedné skupině), dvojím zezelená (přiděleno druhé skupině), trojím kliknutím políčko změní barvu na světle modrou – ani jedné skupině je nepodařilo odpovědět. O tato políčka můžou skupiny hrát kámen-nůžky-papír.</a:t>
            </a:r>
          </a:p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sz="2400" dirty="0" smtClean="0"/>
              <a:t>Opakování je připraveno pro osmý ročníky ZŠ a odpovídající ročníky víceletých gymnázií.</a:t>
            </a:r>
          </a:p>
        </p:txBody>
      </p:sp>
    </p:spTree>
    <p:extLst>
      <p:ext uri="{BB962C8B-B14F-4D97-AF65-F5344CB8AC3E}">
        <p14:creationId xmlns="" xmlns:p14="http://schemas.microsoft.com/office/powerpoint/2010/main" val="16765611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1" name="Text Box 11"/>
          <p:cNvSpPr txBox="1">
            <a:spLocks noChangeArrowheads="1"/>
          </p:cNvSpPr>
          <p:nvPr/>
        </p:nvSpPr>
        <p:spPr bwMode="auto">
          <a:xfrm>
            <a:off x="204076" y="872716"/>
            <a:ext cx="8928484" cy="467050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25400" cap="rnd" algn="ctr">
                <a:solidFill>
                  <a:srgbClr val="000000"/>
                </a:solidFill>
                <a:prstDash val="sysDot"/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8500" b="1" dirty="0" smtClean="0">
                <a:latin typeface="Calibri" pitchFamily="34" charset="0"/>
              </a:rPr>
              <a:t>A – Z kvíz:</a:t>
            </a:r>
          </a:p>
          <a:p>
            <a:pPr eaLnBrk="1" hangingPunct="1">
              <a:spcBef>
                <a:spcPct val="50000"/>
              </a:spcBef>
            </a:pPr>
            <a:r>
              <a:rPr lang="cs-CZ" sz="8500" b="1" dirty="0" smtClean="0">
                <a:latin typeface="Calibri" pitchFamily="34" charset="0"/>
              </a:rPr>
              <a:t>Vylučovací soustava - člověk</a:t>
            </a:r>
            <a:endParaRPr lang="cs-CZ" sz="8500" b="1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9885" name="AutoShape 333"/>
          <p:cNvSpPr>
            <a:spLocks noChangeArrowheads="1"/>
          </p:cNvSpPr>
          <p:nvPr/>
        </p:nvSpPr>
        <p:spPr bwMode="auto">
          <a:xfrm rot="-5400000">
            <a:off x="4068762" y="722313"/>
            <a:ext cx="1008063" cy="865188"/>
          </a:xfrm>
          <a:prstGeom prst="hexagon">
            <a:avLst>
              <a:gd name="adj" fmla="val 29128"/>
              <a:gd name="vf" fmla="val 115470"/>
            </a:avLst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shape">
              <a:fillToRect l="50000" t="50000" r="50000" b="50000"/>
            </a:path>
          </a:gradFill>
          <a:ln w="63500" cmpd="dbl">
            <a:solidFill>
              <a:srgbClr val="00008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endParaRPr lang="cs-CZ" sz="2600" b="1">
              <a:latin typeface="Calibri" pitchFamily="34" charset="0"/>
            </a:endParaRPr>
          </a:p>
        </p:txBody>
      </p:sp>
      <p:sp>
        <p:nvSpPr>
          <p:cNvPr id="279886" name="Rectangle 334">
            <a:hlinkClick r:id="rId3" action="ppaction://hlinksldjump"/>
          </p:cNvPr>
          <p:cNvSpPr>
            <a:spLocks noChangeArrowheads="1"/>
          </p:cNvSpPr>
          <p:nvPr/>
        </p:nvSpPr>
        <p:spPr bwMode="auto">
          <a:xfrm>
            <a:off x="4354513" y="971550"/>
            <a:ext cx="404812" cy="404813"/>
          </a:xfrm>
          <a:prstGeom prst="rect">
            <a:avLst/>
          </a:prstGeom>
          <a:gradFill rotWithShape="1">
            <a:gsLst>
              <a:gs pos="0">
                <a:srgbClr val="FFFF00"/>
              </a:gs>
              <a:gs pos="100000">
                <a:srgbClr val="FF3F3F">
                  <a:alpha val="0"/>
                </a:srgbClr>
              </a:gs>
            </a:gsLst>
            <a:path path="shape">
              <a:fillToRect l="50000" t="50000" r="50000" b="50000"/>
            </a:path>
          </a:gradFill>
          <a:ln w="50800" cmpd="dbl">
            <a:solidFill>
              <a:srgbClr val="000080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600" b="1">
                <a:latin typeface="Calibri" pitchFamily="34" charset="0"/>
              </a:rPr>
              <a:t>A</a:t>
            </a:r>
          </a:p>
        </p:txBody>
      </p:sp>
      <p:sp>
        <p:nvSpPr>
          <p:cNvPr id="279988" name="AutoShape 436"/>
          <p:cNvSpPr>
            <a:spLocks noChangeArrowheads="1"/>
          </p:cNvSpPr>
          <p:nvPr/>
        </p:nvSpPr>
        <p:spPr bwMode="auto">
          <a:xfrm rot="-5400000">
            <a:off x="3635375" y="1484313"/>
            <a:ext cx="1008063" cy="865187"/>
          </a:xfrm>
          <a:prstGeom prst="hexagon">
            <a:avLst>
              <a:gd name="adj" fmla="val 29128"/>
              <a:gd name="vf" fmla="val 115470"/>
            </a:avLst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shape">
              <a:fillToRect l="50000" t="50000" r="50000" b="50000"/>
            </a:path>
          </a:gradFill>
          <a:ln w="63500" cmpd="dbl">
            <a:solidFill>
              <a:srgbClr val="00008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endParaRPr lang="cs-CZ" sz="2600" b="1">
              <a:latin typeface="Calibri" pitchFamily="34" charset="0"/>
            </a:endParaRPr>
          </a:p>
        </p:txBody>
      </p:sp>
      <p:sp>
        <p:nvSpPr>
          <p:cNvPr id="279989" name="Rectangle 437">
            <a:hlinkClick r:id="rId4" action="ppaction://hlinksldjump"/>
          </p:cNvPr>
          <p:cNvSpPr>
            <a:spLocks noChangeArrowheads="1"/>
          </p:cNvSpPr>
          <p:nvPr/>
        </p:nvSpPr>
        <p:spPr bwMode="auto">
          <a:xfrm>
            <a:off x="3921125" y="1733550"/>
            <a:ext cx="404813" cy="404813"/>
          </a:xfrm>
          <a:prstGeom prst="rect">
            <a:avLst/>
          </a:prstGeom>
          <a:gradFill rotWithShape="1">
            <a:gsLst>
              <a:gs pos="0">
                <a:srgbClr val="FFFF00"/>
              </a:gs>
              <a:gs pos="100000">
                <a:srgbClr val="FF3F3F">
                  <a:alpha val="0"/>
                </a:srgbClr>
              </a:gs>
            </a:gsLst>
            <a:path path="shape">
              <a:fillToRect l="50000" t="50000" r="50000" b="50000"/>
            </a:path>
          </a:gradFill>
          <a:ln w="50800" cmpd="dbl">
            <a:solidFill>
              <a:srgbClr val="000080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600" b="1">
                <a:latin typeface="Calibri" pitchFamily="34" charset="0"/>
              </a:rPr>
              <a:t>B</a:t>
            </a:r>
          </a:p>
        </p:txBody>
      </p:sp>
      <p:sp>
        <p:nvSpPr>
          <p:cNvPr id="279990" name="AutoShape 438"/>
          <p:cNvSpPr>
            <a:spLocks noChangeArrowheads="1"/>
          </p:cNvSpPr>
          <p:nvPr/>
        </p:nvSpPr>
        <p:spPr bwMode="auto">
          <a:xfrm rot="-5400000">
            <a:off x="4498975" y="1477963"/>
            <a:ext cx="1008063" cy="865187"/>
          </a:xfrm>
          <a:prstGeom prst="hexagon">
            <a:avLst>
              <a:gd name="adj" fmla="val 29128"/>
              <a:gd name="vf" fmla="val 115470"/>
            </a:avLst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shape">
              <a:fillToRect l="50000" t="50000" r="50000" b="50000"/>
            </a:path>
          </a:gradFill>
          <a:ln w="63500" cmpd="dbl">
            <a:solidFill>
              <a:srgbClr val="00008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endParaRPr lang="cs-CZ" sz="2600" b="1">
              <a:latin typeface="Calibri" pitchFamily="34" charset="0"/>
            </a:endParaRPr>
          </a:p>
        </p:txBody>
      </p:sp>
      <p:sp>
        <p:nvSpPr>
          <p:cNvPr id="279991" name="Rectangle 439">
            <a:hlinkClick r:id="rId5" action="ppaction://hlinksldjump"/>
          </p:cNvPr>
          <p:cNvSpPr>
            <a:spLocks noChangeArrowheads="1"/>
          </p:cNvSpPr>
          <p:nvPr/>
        </p:nvSpPr>
        <p:spPr bwMode="auto">
          <a:xfrm>
            <a:off x="4784725" y="1727200"/>
            <a:ext cx="404813" cy="404813"/>
          </a:xfrm>
          <a:prstGeom prst="rect">
            <a:avLst/>
          </a:prstGeom>
          <a:gradFill rotWithShape="1">
            <a:gsLst>
              <a:gs pos="0">
                <a:srgbClr val="FFFF00"/>
              </a:gs>
              <a:gs pos="100000">
                <a:srgbClr val="FF3F3F">
                  <a:alpha val="0"/>
                </a:srgbClr>
              </a:gs>
            </a:gsLst>
            <a:path path="shape">
              <a:fillToRect l="50000" t="50000" r="50000" b="50000"/>
            </a:path>
          </a:gradFill>
          <a:ln w="50800" cmpd="dbl">
            <a:solidFill>
              <a:srgbClr val="000080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600" b="1">
                <a:latin typeface="Calibri" pitchFamily="34" charset="0"/>
              </a:rPr>
              <a:t>C</a:t>
            </a:r>
          </a:p>
        </p:txBody>
      </p:sp>
      <p:sp>
        <p:nvSpPr>
          <p:cNvPr id="279992" name="AutoShape 440"/>
          <p:cNvSpPr>
            <a:spLocks noChangeArrowheads="1"/>
          </p:cNvSpPr>
          <p:nvPr/>
        </p:nvSpPr>
        <p:spPr bwMode="auto">
          <a:xfrm rot="-5400000">
            <a:off x="4065587" y="2239963"/>
            <a:ext cx="1008063" cy="865188"/>
          </a:xfrm>
          <a:prstGeom prst="hexagon">
            <a:avLst>
              <a:gd name="adj" fmla="val 29128"/>
              <a:gd name="vf" fmla="val 115470"/>
            </a:avLst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shape">
              <a:fillToRect l="50000" t="50000" r="50000" b="50000"/>
            </a:path>
          </a:gradFill>
          <a:ln w="63500" cmpd="dbl">
            <a:solidFill>
              <a:srgbClr val="00008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endParaRPr lang="cs-CZ" sz="2600" b="1">
              <a:latin typeface="Calibri" pitchFamily="34" charset="0"/>
            </a:endParaRPr>
          </a:p>
        </p:txBody>
      </p:sp>
      <p:sp>
        <p:nvSpPr>
          <p:cNvPr id="279993" name="Rectangle 441">
            <a:hlinkClick r:id="rId6" action="ppaction://hlinksldjump"/>
          </p:cNvPr>
          <p:cNvSpPr>
            <a:spLocks noChangeArrowheads="1"/>
          </p:cNvSpPr>
          <p:nvPr/>
        </p:nvSpPr>
        <p:spPr bwMode="auto">
          <a:xfrm>
            <a:off x="4351338" y="2489200"/>
            <a:ext cx="404812" cy="404813"/>
          </a:xfrm>
          <a:prstGeom prst="rect">
            <a:avLst/>
          </a:prstGeom>
          <a:gradFill rotWithShape="1">
            <a:gsLst>
              <a:gs pos="0">
                <a:srgbClr val="FFFF00"/>
              </a:gs>
              <a:gs pos="100000">
                <a:srgbClr val="FF3F3F">
                  <a:alpha val="0"/>
                </a:srgbClr>
              </a:gs>
            </a:gsLst>
            <a:path path="shape">
              <a:fillToRect l="50000" t="50000" r="50000" b="50000"/>
            </a:path>
          </a:gradFill>
          <a:ln w="50800" cmpd="dbl">
            <a:solidFill>
              <a:srgbClr val="000080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600" b="1">
                <a:latin typeface="Calibri" pitchFamily="34" charset="0"/>
              </a:rPr>
              <a:t>E</a:t>
            </a:r>
          </a:p>
        </p:txBody>
      </p:sp>
      <p:sp>
        <p:nvSpPr>
          <p:cNvPr id="279994" name="AutoShape 442"/>
          <p:cNvSpPr>
            <a:spLocks noChangeArrowheads="1"/>
          </p:cNvSpPr>
          <p:nvPr/>
        </p:nvSpPr>
        <p:spPr bwMode="auto">
          <a:xfrm rot="-5400000">
            <a:off x="3205163" y="2235200"/>
            <a:ext cx="1008062" cy="865188"/>
          </a:xfrm>
          <a:prstGeom prst="hexagon">
            <a:avLst>
              <a:gd name="adj" fmla="val 29128"/>
              <a:gd name="vf" fmla="val 115470"/>
            </a:avLst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shape">
              <a:fillToRect l="50000" t="50000" r="50000" b="50000"/>
            </a:path>
          </a:gradFill>
          <a:ln w="63500" cmpd="dbl">
            <a:solidFill>
              <a:srgbClr val="00008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endParaRPr lang="cs-CZ" sz="2600" b="1">
              <a:latin typeface="Calibri" pitchFamily="34" charset="0"/>
            </a:endParaRPr>
          </a:p>
        </p:txBody>
      </p:sp>
      <p:sp>
        <p:nvSpPr>
          <p:cNvPr id="279995" name="Rectangle 443">
            <a:hlinkClick r:id="rId7" action="ppaction://hlinksldjump"/>
          </p:cNvPr>
          <p:cNvSpPr>
            <a:spLocks noChangeArrowheads="1"/>
          </p:cNvSpPr>
          <p:nvPr/>
        </p:nvSpPr>
        <p:spPr bwMode="auto">
          <a:xfrm>
            <a:off x="3490913" y="2484438"/>
            <a:ext cx="404812" cy="404812"/>
          </a:xfrm>
          <a:prstGeom prst="rect">
            <a:avLst/>
          </a:prstGeom>
          <a:gradFill rotWithShape="1">
            <a:gsLst>
              <a:gs pos="0">
                <a:srgbClr val="FFFF00"/>
              </a:gs>
              <a:gs pos="100000">
                <a:srgbClr val="FF3F3F">
                  <a:alpha val="0"/>
                </a:srgbClr>
              </a:gs>
            </a:gsLst>
            <a:path path="shape">
              <a:fillToRect l="50000" t="50000" r="50000" b="50000"/>
            </a:path>
          </a:gradFill>
          <a:ln w="50800" cmpd="dbl">
            <a:solidFill>
              <a:srgbClr val="000080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600" b="1">
                <a:latin typeface="Calibri" pitchFamily="34" charset="0"/>
              </a:rPr>
              <a:t>D</a:t>
            </a:r>
          </a:p>
        </p:txBody>
      </p:sp>
      <p:sp>
        <p:nvSpPr>
          <p:cNvPr id="279996" name="AutoShape 444"/>
          <p:cNvSpPr>
            <a:spLocks noChangeArrowheads="1"/>
          </p:cNvSpPr>
          <p:nvPr/>
        </p:nvSpPr>
        <p:spPr bwMode="auto">
          <a:xfrm rot="-5400000">
            <a:off x="2771776" y="2997200"/>
            <a:ext cx="1008062" cy="865187"/>
          </a:xfrm>
          <a:prstGeom prst="hexagon">
            <a:avLst>
              <a:gd name="adj" fmla="val 29128"/>
              <a:gd name="vf" fmla="val 115470"/>
            </a:avLst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shape">
              <a:fillToRect l="50000" t="50000" r="50000" b="50000"/>
            </a:path>
          </a:gradFill>
          <a:ln w="63500" cmpd="dbl">
            <a:solidFill>
              <a:srgbClr val="00008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endParaRPr lang="cs-CZ" sz="2600" b="1">
              <a:latin typeface="Calibri" pitchFamily="34" charset="0"/>
            </a:endParaRPr>
          </a:p>
        </p:txBody>
      </p:sp>
      <p:sp>
        <p:nvSpPr>
          <p:cNvPr id="279997" name="Rectangle 445">
            <a:hlinkClick r:id="rId8" action="ppaction://hlinksldjump"/>
          </p:cNvPr>
          <p:cNvSpPr>
            <a:spLocks noChangeArrowheads="1"/>
          </p:cNvSpPr>
          <p:nvPr/>
        </p:nvSpPr>
        <p:spPr bwMode="auto">
          <a:xfrm>
            <a:off x="3057525" y="3246438"/>
            <a:ext cx="404813" cy="404812"/>
          </a:xfrm>
          <a:prstGeom prst="rect">
            <a:avLst/>
          </a:prstGeom>
          <a:gradFill rotWithShape="1">
            <a:gsLst>
              <a:gs pos="0">
                <a:srgbClr val="FFFF00"/>
              </a:gs>
              <a:gs pos="100000">
                <a:srgbClr val="FF3F3F">
                  <a:alpha val="0"/>
                </a:srgbClr>
              </a:gs>
            </a:gsLst>
            <a:path path="shape">
              <a:fillToRect l="50000" t="50000" r="50000" b="50000"/>
            </a:path>
          </a:gradFill>
          <a:ln w="50800" cmpd="dbl">
            <a:solidFill>
              <a:srgbClr val="000080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600" b="1" dirty="0" smtClean="0">
                <a:latin typeface="Calibri" pitchFamily="34" charset="0"/>
              </a:rPr>
              <a:t>H</a:t>
            </a:r>
            <a:endParaRPr lang="cs-CZ" sz="2600" b="1" dirty="0">
              <a:latin typeface="Calibri" pitchFamily="34" charset="0"/>
            </a:endParaRPr>
          </a:p>
        </p:txBody>
      </p:sp>
      <p:sp>
        <p:nvSpPr>
          <p:cNvPr id="279998" name="AutoShape 446"/>
          <p:cNvSpPr>
            <a:spLocks noChangeArrowheads="1"/>
          </p:cNvSpPr>
          <p:nvPr/>
        </p:nvSpPr>
        <p:spPr bwMode="auto">
          <a:xfrm rot="-5400000">
            <a:off x="3635376" y="2990850"/>
            <a:ext cx="1008062" cy="865187"/>
          </a:xfrm>
          <a:prstGeom prst="hexagon">
            <a:avLst>
              <a:gd name="adj" fmla="val 29128"/>
              <a:gd name="vf" fmla="val 115470"/>
            </a:avLst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shape">
              <a:fillToRect l="50000" t="50000" r="50000" b="50000"/>
            </a:path>
          </a:gradFill>
          <a:ln w="63500" cmpd="dbl">
            <a:solidFill>
              <a:srgbClr val="00008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endParaRPr lang="cs-CZ" sz="2600" b="1">
              <a:latin typeface="Calibri" pitchFamily="34" charset="0"/>
            </a:endParaRPr>
          </a:p>
        </p:txBody>
      </p:sp>
      <p:sp>
        <p:nvSpPr>
          <p:cNvPr id="279999" name="Rectangle 447">
            <a:hlinkClick r:id="rId9" action="ppaction://hlinksldjump"/>
          </p:cNvPr>
          <p:cNvSpPr>
            <a:spLocks noChangeArrowheads="1"/>
          </p:cNvSpPr>
          <p:nvPr/>
        </p:nvSpPr>
        <p:spPr bwMode="auto">
          <a:xfrm>
            <a:off x="3921125" y="3240088"/>
            <a:ext cx="404813" cy="404812"/>
          </a:xfrm>
          <a:prstGeom prst="rect">
            <a:avLst/>
          </a:prstGeom>
          <a:gradFill rotWithShape="1">
            <a:gsLst>
              <a:gs pos="0">
                <a:srgbClr val="FFFF00"/>
              </a:gs>
              <a:gs pos="100000">
                <a:srgbClr val="FF3F3F">
                  <a:alpha val="0"/>
                </a:srgbClr>
              </a:gs>
            </a:gsLst>
            <a:path path="shape">
              <a:fillToRect l="50000" t="50000" r="50000" b="50000"/>
            </a:path>
          </a:gradFill>
          <a:ln w="50800" cmpd="dbl">
            <a:solidFill>
              <a:srgbClr val="000080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600" b="1">
                <a:latin typeface="Calibri" pitchFamily="34" charset="0"/>
              </a:rPr>
              <a:t>I</a:t>
            </a:r>
          </a:p>
        </p:txBody>
      </p:sp>
      <p:sp>
        <p:nvSpPr>
          <p:cNvPr id="280000" name="AutoShape 448"/>
          <p:cNvSpPr>
            <a:spLocks noChangeArrowheads="1"/>
          </p:cNvSpPr>
          <p:nvPr/>
        </p:nvSpPr>
        <p:spPr bwMode="auto">
          <a:xfrm rot="-5400000">
            <a:off x="3201988" y="3752850"/>
            <a:ext cx="1008062" cy="865188"/>
          </a:xfrm>
          <a:prstGeom prst="hexagon">
            <a:avLst>
              <a:gd name="adj" fmla="val 29128"/>
              <a:gd name="vf" fmla="val 115470"/>
            </a:avLst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shape">
              <a:fillToRect l="50000" t="50000" r="50000" b="50000"/>
            </a:path>
          </a:gradFill>
          <a:ln w="63500" cmpd="dbl">
            <a:solidFill>
              <a:srgbClr val="00008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endParaRPr lang="cs-CZ" sz="2600" b="1">
              <a:latin typeface="Calibri" pitchFamily="34" charset="0"/>
            </a:endParaRPr>
          </a:p>
        </p:txBody>
      </p:sp>
      <p:sp>
        <p:nvSpPr>
          <p:cNvPr id="280001" name="Rectangle 449">
            <a:hlinkClick r:id="rId10" action="ppaction://hlinksldjump"/>
          </p:cNvPr>
          <p:cNvSpPr>
            <a:spLocks noChangeArrowheads="1"/>
          </p:cNvSpPr>
          <p:nvPr/>
        </p:nvSpPr>
        <p:spPr bwMode="auto">
          <a:xfrm>
            <a:off x="3487738" y="4002088"/>
            <a:ext cx="404812" cy="404812"/>
          </a:xfrm>
          <a:prstGeom prst="rect">
            <a:avLst/>
          </a:prstGeom>
          <a:gradFill rotWithShape="1">
            <a:gsLst>
              <a:gs pos="0">
                <a:srgbClr val="FFFF00"/>
              </a:gs>
              <a:gs pos="100000">
                <a:srgbClr val="FF3F3F">
                  <a:alpha val="0"/>
                </a:srgbClr>
              </a:gs>
            </a:gsLst>
            <a:path path="shape">
              <a:fillToRect l="50000" t="50000" r="50000" b="50000"/>
            </a:path>
          </a:gradFill>
          <a:ln w="50800" cmpd="dbl">
            <a:solidFill>
              <a:srgbClr val="000080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600" b="1" dirty="0" smtClean="0">
                <a:latin typeface="Calibri" pitchFamily="34" charset="0"/>
              </a:rPr>
              <a:t>M</a:t>
            </a:r>
            <a:endParaRPr lang="cs-CZ" sz="2600" b="1" dirty="0">
              <a:latin typeface="Calibri" pitchFamily="34" charset="0"/>
            </a:endParaRPr>
          </a:p>
        </p:txBody>
      </p:sp>
      <p:sp>
        <p:nvSpPr>
          <p:cNvPr id="280002" name="AutoShape 450"/>
          <p:cNvSpPr>
            <a:spLocks noChangeArrowheads="1"/>
          </p:cNvSpPr>
          <p:nvPr/>
        </p:nvSpPr>
        <p:spPr bwMode="auto">
          <a:xfrm rot="-5400000">
            <a:off x="4933950" y="2239963"/>
            <a:ext cx="1008063" cy="865187"/>
          </a:xfrm>
          <a:prstGeom prst="hexagon">
            <a:avLst>
              <a:gd name="adj" fmla="val 29128"/>
              <a:gd name="vf" fmla="val 115470"/>
            </a:avLst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shape">
              <a:fillToRect l="50000" t="50000" r="50000" b="50000"/>
            </a:path>
          </a:gradFill>
          <a:ln w="63500" cmpd="dbl">
            <a:solidFill>
              <a:srgbClr val="00008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endParaRPr lang="cs-CZ" sz="2600" b="1">
              <a:latin typeface="Calibri" pitchFamily="34" charset="0"/>
            </a:endParaRPr>
          </a:p>
        </p:txBody>
      </p:sp>
      <p:sp>
        <p:nvSpPr>
          <p:cNvPr id="280003" name="Rectangle 451">
            <a:hlinkClick r:id="rId11" action="ppaction://hlinksldjump"/>
          </p:cNvPr>
          <p:cNvSpPr>
            <a:spLocks noChangeArrowheads="1"/>
          </p:cNvSpPr>
          <p:nvPr/>
        </p:nvSpPr>
        <p:spPr bwMode="auto">
          <a:xfrm>
            <a:off x="5219700" y="2489200"/>
            <a:ext cx="404813" cy="404813"/>
          </a:xfrm>
          <a:prstGeom prst="rect">
            <a:avLst/>
          </a:prstGeom>
          <a:gradFill rotWithShape="1">
            <a:gsLst>
              <a:gs pos="0">
                <a:srgbClr val="FFFF00"/>
              </a:gs>
              <a:gs pos="100000">
                <a:srgbClr val="FF3F3F">
                  <a:alpha val="0"/>
                </a:srgbClr>
              </a:gs>
            </a:gsLst>
            <a:path path="shape">
              <a:fillToRect l="50000" t="50000" r="50000" b="50000"/>
            </a:path>
          </a:gradFill>
          <a:ln w="50800" cmpd="dbl">
            <a:solidFill>
              <a:srgbClr val="000080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600" b="1">
                <a:latin typeface="Calibri" pitchFamily="34" charset="0"/>
              </a:rPr>
              <a:t>F</a:t>
            </a:r>
          </a:p>
        </p:txBody>
      </p:sp>
      <p:sp>
        <p:nvSpPr>
          <p:cNvPr id="280004" name="AutoShape 452"/>
          <p:cNvSpPr>
            <a:spLocks noChangeArrowheads="1"/>
          </p:cNvSpPr>
          <p:nvPr/>
        </p:nvSpPr>
        <p:spPr bwMode="auto">
          <a:xfrm rot="-5400000">
            <a:off x="4500562" y="3001963"/>
            <a:ext cx="1008063" cy="865188"/>
          </a:xfrm>
          <a:prstGeom prst="hexagon">
            <a:avLst>
              <a:gd name="adj" fmla="val 29128"/>
              <a:gd name="vf" fmla="val 115470"/>
            </a:avLst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shape">
              <a:fillToRect l="50000" t="50000" r="50000" b="50000"/>
            </a:path>
          </a:gradFill>
          <a:ln w="63500" cmpd="dbl">
            <a:solidFill>
              <a:srgbClr val="00008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endParaRPr lang="cs-CZ" sz="2600" b="1">
              <a:latin typeface="Calibri" pitchFamily="34" charset="0"/>
            </a:endParaRPr>
          </a:p>
        </p:txBody>
      </p:sp>
      <p:sp>
        <p:nvSpPr>
          <p:cNvPr id="280005" name="Rectangle 453">
            <a:hlinkClick r:id="rId12" action="ppaction://hlinksldjump"/>
          </p:cNvPr>
          <p:cNvSpPr>
            <a:spLocks noChangeArrowheads="1"/>
          </p:cNvSpPr>
          <p:nvPr/>
        </p:nvSpPr>
        <p:spPr bwMode="auto">
          <a:xfrm>
            <a:off x="4786313" y="3251200"/>
            <a:ext cx="404812" cy="404813"/>
          </a:xfrm>
          <a:prstGeom prst="rect">
            <a:avLst/>
          </a:prstGeom>
          <a:gradFill rotWithShape="1">
            <a:gsLst>
              <a:gs pos="0">
                <a:srgbClr val="FFFF00"/>
              </a:gs>
              <a:gs pos="100000">
                <a:srgbClr val="FF3F3F">
                  <a:alpha val="0"/>
                </a:srgbClr>
              </a:gs>
            </a:gsLst>
            <a:path path="shape">
              <a:fillToRect l="50000" t="50000" r="50000" b="50000"/>
            </a:path>
          </a:gradFill>
          <a:ln w="50800" cmpd="dbl">
            <a:solidFill>
              <a:srgbClr val="000080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600" b="1" dirty="0" smtClean="0">
                <a:latin typeface="Calibri" pitchFamily="34" charset="0"/>
              </a:rPr>
              <a:t>J</a:t>
            </a:r>
            <a:endParaRPr lang="cs-CZ" sz="2600" b="1" dirty="0">
              <a:latin typeface="Calibri" pitchFamily="34" charset="0"/>
            </a:endParaRPr>
          </a:p>
        </p:txBody>
      </p:sp>
      <p:sp>
        <p:nvSpPr>
          <p:cNvPr id="280006" name="AutoShape 454"/>
          <p:cNvSpPr>
            <a:spLocks noChangeArrowheads="1"/>
          </p:cNvSpPr>
          <p:nvPr/>
        </p:nvSpPr>
        <p:spPr bwMode="auto">
          <a:xfrm rot="-5400000">
            <a:off x="5364162" y="2995613"/>
            <a:ext cx="1008063" cy="865188"/>
          </a:xfrm>
          <a:prstGeom prst="hexagon">
            <a:avLst>
              <a:gd name="adj" fmla="val 29128"/>
              <a:gd name="vf" fmla="val 115470"/>
            </a:avLst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shape">
              <a:fillToRect l="50000" t="50000" r="50000" b="50000"/>
            </a:path>
          </a:gradFill>
          <a:ln w="63500" cmpd="dbl">
            <a:solidFill>
              <a:srgbClr val="00008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endParaRPr lang="cs-CZ" sz="2600" b="1">
              <a:latin typeface="Calibri" pitchFamily="34" charset="0"/>
            </a:endParaRPr>
          </a:p>
        </p:txBody>
      </p:sp>
      <p:sp>
        <p:nvSpPr>
          <p:cNvPr id="280007" name="Rectangle 455">
            <a:hlinkClick r:id="rId13" action="ppaction://hlinksldjump"/>
          </p:cNvPr>
          <p:cNvSpPr>
            <a:spLocks noChangeArrowheads="1"/>
          </p:cNvSpPr>
          <p:nvPr/>
        </p:nvSpPr>
        <p:spPr bwMode="auto">
          <a:xfrm>
            <a:off x="5649913" y="3244850"/>
            <a:ext cx="404812" cy="404813"/>
          </a:xfrm>
          <a:prstGeom prst="rect">
            <a:avLst/>
          </a:prstGeom>
          <a:gradFill rotWithShape="1">
            <a:gsLst>
              <a:gs pos="0">
                <a:srgbClr val="FFFF00"/>
              </a:gs>
              <a:gs pos="100000">
                <a:srgbClr val="FF3F3F">
                  <a:alpha val="0"/>
                </a:srgbClr>
              </a:gs>
            </a:gsLst>
            <a:path path="shape">
              <a:fillToRect l="50000" t="50000" r="50000" b="50000"/>
            </a:path>
          </a:gradFill>
          <a:ln w="50800" cmpd="dbl">
            <a:solidFill>
              <a:srgbClr val="000080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600" b="1" dirty="0" smtClean="0">
                <a:latin typeface="Calibri" pitchFamily="34" charset="0"/>
              </a:rPr>
              <a:t>K</a:t>
            </a:r>
            <a:endParaRPr lang="cs-CZ" sz="2600" b="1" dirty="0">
              <a:latin typeface="Calibri" pitchFamily="34" charset="0"/>
            </a:endParaRPr>
          </a:p>
        </p:txBody>
      </p:sp>
      <p:sp>
        <p:nvSpPr>
          <p:cNvPr id="280008" name="AutoShape 456"/>
          <p:cNvSpPr>
            <a:spLocks noChangeArrowheads="1"/>
          </p:cNvSpPr>
          <p:nvPr/>
        </p:nvSpPr>
        <p:spPr bwMode="auto">
          <a:xfrm rot="-5400000">
            <a:off x="4930775" y="3757613"/>
            <a:ext cx="1008063" cy="865187"/>
          </a:xfrm>
          <a:prstGeom prst="hexagon">
            <a:avLst>
              <a:gd name="adj" fmla="val 29128"/>
              <a:gd name="vf" fmla="val 115470"/>
            </a:avLst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shape">
              <a:fillToRect l="50000" t="50000" r="50000" b="50000"/>
            </a:path>
          </a:gradFill>
          <a:ln w="63500" cmpd="dbl">
            <a:solidFill>
              <a:srgbClr val="00008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endParaRPr lang="cs-CZ" sz="2600" b="1">
              <a:latin typeface="Calibri" pitchFamily="34" charset="0"/>
            </a:endParaRPr>
          </a:p>
        </p:txBody>
      </p:sp>
      <p:sp>
        <p:nvSpPr>
          <p:cNvPr id="280009" name="Rectangle 457">
            <a:hlinkClick r:id="rId14" action="ppaction://hlinksldjump"/>
          </p:cNvPr>
          <p:cNvSpPr>
            <a:spLocks noChangeArrowheads="1"/>
          </p:cNvSpPr>
          <p:nvPr/>
        </p:nvSpPr>
        <p:spPr bwMode="auto">
          <a:xfrm>
            <a:off x="5216525" y="4006850"/>
            <a:ext cx="404813" cy="404813"/>
          </a:xfrm>
          <a:prstGeom prst="rect">
            <a:avLst/>
          </a:prstGeom>
          <a:gradFill rotWithShape="1">
            <a:gsLst>
              <a:gs pos="0">
                <a:srgbClr val="FFFF00"/>
              </a:gs>
              <a:gs pos="100000">
                <a:srgbClr val="FF3F3F">
                  <a:alpha val="0"/>
                </a:srgbClr>
              </a:gs>
            </a:gsLst>
            <a:path path="shape">
              <a:fillToRect l="50000" t="50000" r="50000" b="50000"/>
            </a:path>
          </a:gradFill>
          <a:ln w="50800" cmpd="dbl">
            <a:solidFill>
              <a:srgbClr val="000080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600" b="1" dirty="0" smtClean="0">
                <a:latin typeface="Calibri" pitchFamily="34" charset="0"/>
              </a:rPr>
              <a:t>O</a:t>
            </a:r>
            <a:endParaRPr lang="cs-CZ" sz="2600" b="1" dirty="0">
              <a:latin typeface="Calibri" pitchFamily="34" charset="0"/>
            </a:endParaRPr>
          </a:p>
        </p:txBody>
      </p:sp>
      <p:sp>
        <p:nvSpPr>
          <p:cNvPr id="280010" name="AutoShape 458"/>
          <p:cNvSpPr>
            <a:spLocks noChangeArrowheads="1"/>
          </p:cNvSpPr>
          <p:nvPr/>
        </p:nvSpPr>
        <p:spPr bwMode="auto">
          <a:xfrm rot="-5400000">
            <a:off x="4070351" y="3752850"/>
            <a:ext cx="1008062" cy="865187"/>
          </a:xfrm>
          <a:prstGeom prst="hexagon">
            <a:avLst>
              <a:gd name="adj" fmla="val 29128"/>
              <a:gd name="vf" fmla="val 115470"/>
            </a:avLst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shape">
              <a:fillToRect l="50000" t="50000" r="50000" b="50000"/>
            </a:path>
          </a:gradFill>
          <a:ln w="63500" cmpd="dbl">
            <a:solidFill>
              <a:srgbClr val="00008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endParaRPr lang="cs-CZ" sz="2600" b="1">
              <a:latin typeface="Calibri" pitchFamily="34" charset="0"/>
            </a:endParaRPr>
          </a:p>
        </p:txBody>
      </p:sp>
      <p:sp>
        <p:nvSpPr>
          <p:cNvPr id="280011" name="Rectangle 459">
            <a:hlinkClick r:id="rId15" action="ppaction://hlinksldjump"/>
          </p:cNvPr>
          <p:cNvSpPr>
            <a:spLocks noChangeArrowheads="1"/>
          </p:cNvSpPr>
          <p:nvPr/>
        </p:nvSpPr>
        <p:spPr bwMode="auto">
          <a:xfrm>
            <a:off x="4356100" y="4002088"/>
            <a:ext cx="404813" cy="404812"/>
          </a:xfrm>
          <a:prstGeom prst="rect">
            <a:avLst/>
          </a:prstGeom>
          <a:gradFill rotWithShape="1">
            <a:gsLst>
              <a:gs pos="0">
                <a:srgbClr val="FFFF00"/>
              </a:gs>
              <a:gs pos="100000">
                <a:srgbClr val="FF3F3F">
                  <a:alpha val="0"/>
                </a:srgbClr>
              </a:gs>
            </a:gsLst>
            <a:path path="shape">
              <a:fillToRect l="50000" t="50000" r="50000" b="50000"/>
            </a:path>
          </a:gradFill>
          <a:ln w="50800" cmpd="dbl">
            <a:solidFill>
              <a:srgbClr val="000080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600" b="1" dirty="0" smtClean="0">
                <a:latin typeface="Calibri" pitchFamily="34" charset="0"/>
              </a:rPr>
              <a:t>N</a:t>
            </a:r>
            <a:endParaRPr lang="cs-CZ" sz="2600" b="1" dirty="0">
              <a:latin typeface="Calibri" pitchFamily="34" charset="0"/>
            </a:endParaRPr>
          </a:p>
        </p:txBody>
      </p:sp>
      <p:sp>
        <p:nvSpPr>
          <p:cNvPr id="280012" name="AutoShape 460"/>
          <p:cNvSpPr>
            <a:spLocks noChangeArrowheads="1"/>
          </p:cNvSpPr>
          <p:nvPr/>
        </p:nvSpPr>
        <p:spPr bwMode="auto">
          <a:xfrm rot="-5400000">
            <a:off x="3636963" y="4514850"/>
            <a:ext cx="1008062" cy="865188"/>
          </a:xfrm>
          <a:prstGeom prst="hexagon">
            <a:avLst>
              <a:gd name="adj" fmla="val 29128"/>
              <a:gd name="vf" fmla="val 115470"/>
            </a:avLst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shape">
              <a:fillToRect l="50000" t="50000" r="50000" b="50000"/>
            </a:path>
          </a:gradFill>
          <a:ln w="63500" cmpd="dbl">
            <a:solidFill>
              <a:srgbClr val="00008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endParaRPr lang="cs-CZ" sz="2600" b="1">
              <a:latin typeface="Calibri" pitchFamily="34" charset="0"/>
            </a:endParaRPr>
          </a:p>
        </p:txBody>
      </p:sp>
      <p:sp>
        <p:nvSpPr>
          <p:cNvPr id="280013" name="Rectangle 461">
            <a:hlinkClick r:id="rId16" action="ppaction://hlinksldjump"/>
          </p:cNvPr>
          <p:cNvSpPr>
            <a:spLocks noChangeArrowheads="1"/>
          </p:cNvSpPr>
          <p:nvPr/>
        </p:nvSpPr>
        <p:spPr bwMode="auto">
          <a:xfrm>
            <a:off x="3922713" y="4764088"/>
            <a:ext cx="404812" cy="404812"/>
          </a:xfrm>
          <a:prstGeom prst="rect">
            <a:avLst/>
          </a:prstGeom>
          <a:gradFill rotWithShape="1">
            <a:gsLst>
              <a:gs pos="0">
                <a:srgbClr val="FFFF00"/>
              </a:gs>
              <a:gs pos="100000">
                <a:srgbClr val="FF3F3F">
                  <a:alpha val="0"/>
                </a:srgbClr>
              </a:gs>
            </a:gsLst>
            <a:path path="shape">
              <a:fillToRect l="50000" t="50000" r="50000" b="50000"/>
            </a:path>
          </a:gradFill>
          <a:ln w="50800" cmpd="dbl">
            <a:solidFill>
              <a:srgbClr val="000080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600" b="1" dirty="0" smtClean="0">
                <a:latin typeface="Calibri" pitchFamily="34" charset="0"/>
              </a:rPr>
              <a:t>T</a:t>
            </a:r>
            <a:endParaRPr lang="cs-CZ" sz="2600" b="1" dirty="0">
              <a:latin typeface="Calibri" pitchFamily="34" charset="0"/>
            </a:endParaRPr>
          </a:p>
        </p:txBody>
      </p:sp>
      <p:sp>
        <p:nvSpPr>
          <p:cNvPr id="280014" name="AutoShape 462"/>
          <p:cNvSpPr>
            <a:spLocks noChangeArrowheads="1"/>
          </p:cNvSpPr>
          <p:nvPr/>
        </p:nvSpPr>
        <p:spPr bwMode="auto">
          <a:xfrm rot="-5400000">
            <a:off x="4500563" y="4508500"/>
            <a:ext cx="1008062" cy="865188"/>
          </a:xfrm>
          <a:prstGeom prst="hexagon">
            <a:avLst>
              <a:gd name="adj" fmla="val 29128"/>
              <a:gd name="vf" fmla="val 115470"/>
            </a:avLst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shape">
              <a:fillToRect l="50000" t="50000" r="50000" b="50000"/>
            </a:path>
          </a:gradFill>
          <a:ln w="63500" cmpd="dbl">
            <a:solidFill>
              <a:srgbClr val="00008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endParaRPr lang="cs-CZ" sz="2600" b="1">
              <a:latin typeface="Calibri" pitchFamily="34" charset="0"/>
            </a:endParaRPr>
          </a:p>
        </p:txBody>
      </p:sp>
      <p:sp>
        <p:nvSpPr>
          <p:cNvPr id="280015" name="Rectangle 463">
            <a:hlinkClick r:id="rId17" action="ppaction://hlinksldjump"/>
          </p:cNvPr>
          <p:cNvSpPr>
            <a:spLocks noChangeArrowheads="1"/>
          </p:cNvSpPr>
          <p:nvPr/>
        </p:nvSpPr>
        <p:spPr bwMode="auto">
          <a:xfrm>
            <a:off x="4786313" y="4757738"/>
            <a:ext cx="404812" cy="404812"/>
          </a:xfrm>
          <a:prstGeom prst="rect">
            <a:avLst/>
          </a:prstGeom>
          <a:gradFill rotWithShape="1">
            <a:gsLst>
              <a:gs pos="0">
                <a:srgbClr val="FFFF00"/>
              </a:gs>
              <a:gs pos="100000">
                <a:srgbClr val="FF3F3F">
                  <a:alpha val="0"/>
                </a:srgbClr>
              </a:gs>
            </a:gsLst>
            <a:path path="shape">
              <a:fillToRect l="50000" t="50000" r="50000" b="50000"/>
            </a:path>
          </a:gradFill>
          <a:ln w="50800" cmpd="dbl">
            <a:solidFill>
              <a:srgbClr val="000080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600" b="1" dirty="0" smtClean="0">
                <a:latin typeface="Calibri" pitchFamily="34" charset="0"/>
              </a:rPr>
              <a:t>U</a:t>
            </a:r>
            <a:endParaRPr lang="cs-CZ" sz="2600" b="1" dirty="0">
              <a:latin typeface="Calibri" pitchFamily="34" charset="0"/>
            </a:endParaRPr>
          </a:p>
        </p:txBody>
      </p:sp>
      <p:sp>
        <p:nvSpPr>
          <p:cNvPr id="280016" name="AutoShape 464"/>
          <p:cNvSpPr>
            <a:spLocks noChangeArrowheads="1"/>
          </p:cNvSpPr>
          <p:nvPr/>
        </p:nvSpPr>
        <p:spPr bwMode="auto">
          <a:xfrm rot="-5400000">
            <a:off x="2341562" y="3757613"/>
            <a:ext cx="1008063" cy="865188"/>
          </a:xfrm>
          <a:prstGeom prst="hexagon">
            <a:avLst>
              <a:gd name="adj" fmla="val 29128"/>
              <a:gd name="vf" fmla="val 115470"/>
            </a:avLst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shape">
              <a:fillToRect l="50000" t="50000" r="50000" b="50000"/>
            </a:path>
          </a:gradFill>
          <a:ln w="63500" cmpd="dbl">
            <a:solidFill>
              <a:srgbClr val="00008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endParaRPr lang="cs-CZ" sz="2600" b="1">
              <a:latin typeface="Calibri" pitchFamily="34" charset="0"/>
            </a:endParaRPr>
          </a:p>
        </p:txBody>
      </p:sp>
      <p:sp>
        <p:nvSpPr>
          <p:cNvPr id="280017" name="Rectangle 465">
            <a:hlinkClick r:id="rId18" action="ppaction://hlinksldjump"/>
          </p:cNvPr>
          <p:cNvSpPr>
            <a:spLocks noChangeArrowheads="1"/>
          </p:cNvSpPr>
          <p:nvPr/>
        </p:nvSpPr>
        <p:spPr bwMode="auto">
          <a:xfrm>
            <a:off x="2627313" y="4006850"/>
            <a:ext cx="404812" cy="404813"/>
          </a:xfrm>
          <a:prstGeom prst="rect">
            <a:avLst/>
          </a:prstGeom>
          <a:gradFill rotWithShape="1">
            <a:gsLst>
              <a:gs pos="0">
                <a:srgbClr val="FFFF00"/>
              </a:gs>
              <a:gs pos="100000">
                <a:srgbClr val="FF3F3F">
                  <a:alpha val="0"/>
                </a:srgbClr>
              </a:gs>
            </a:gsLst>
            <a:path path="shape">
              <a:fillToRect l="50000" t="50000" r="50000" b="50000"/>
            </a:path>
          </a:gradFill>
          <a:ln w="50800" cmpd="dbl">
            <a:solidFill>
              <a:srgbClr val="000080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600" b="1" dirty="0" smtClean="0">
                <a:latin typeface="Calibri" pitchFamily="34" charset="0"/>
              </a:rPr>
              <a:t>L</a:t>
            </a:r>
            <a:endParaRPr lang="cs-CZ" sz="2600" b="1" dirty="0">
              <a:latin typeface="Calibri" pitchFamily="34" charset="0"/>
            </a:endParaRPr>
          </a:p>
        </p:txBody>
      </p:sp>
      <p:sp>
        <p:nvSpPr>
          <p:cNvPr id="280018" name="AutoShape 466"/>
          <p:cNvSpPr>
            <a:spLocks noChangeArrowheads="1"/>
          </p:cNvSpPr>
          <p:nvPr/>
        </p:nvSpPr>
        <p:spPr bwMode="auto">
          <a:xfrm rot="-5400000">
            <a:off x="1906588" y="4514850"/>
            <a:ext cx="1008062" cy="865188"/>
          </a:xfrm>
          <a:prstGeom prst="hexagon">
            <a:avLst>
              <a:gd name="adj" fmla="val 29128"/>
              <a:gd name="vf" fmla="val 115470"/>
            </a:avLst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shape">
              <a:fillToRect l="50000" t="50000" r="50000" b="50000"/>
            </a:path>
          </a:gradFill>
          <a:ln w="63500" cmpd="dbl">
            <a:solidFill>
              <a:srgbClr val="00008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endParaRPr lang="cs-CZ" sz="2600" b="1">
              <a:latin typeface="Calibri" pitchFamily="34" charset="0"/>
            </a:endParaRPr>
          </a:p>
        </p:txBody>
      </p:sp>
      <p:sp>
        <p:nvSpPr>
          <p:cNvPr id="280019" name="Rectangle 467">
            <a:hlinkClick r:id="rId19" action="ppaction://hlinksldjump"/>
          </p:cNvPr>
          <p:cNvSpPr>
            <a:spLocks noChangeArrowheads="1"/>
          </p:cNvSpPr>
          <p:nvPr/>
        </p:nvSpPr>
        <p:spPr bwMode="auto">
          <a:xfrm>
            <a:off x="2193925" y="4764088"/>
            <a:ext cx="404813" cy="404812"/>
          </a:xfrm>
          <a:prstGeom prst="rect">
            <a:avLst/>
          </a:prstGeom>
          <a:gradFill rotWithShape="1">
            <a:gsLst>
              <a:gs pos="0">
                <a:srgbClr val="FFFF00"/>
              </a:gs>
              <a:gs pos="100000">
                <a:srgbClr val="FF3F3F">
                  <a:alpha val="0"/>
                </a:srgbClr>
              </a:gs>
            </a:gsLst>
            <a:path path="shape">
              <a:fillToRect l="50000" t="50000" r="50000" b="50000"/>
            </a:path>
          </a:gradFill>
          <a:ln w="50800" cmpd="dbl">
            <a:solidFill>
              <a:srgbClr val="000080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600" b="1" smtClean="0">
                <a:latin typeface="Calibri" pitchFamily="34" charset="0"/>
              </a:rPr>
              <a:t>R</a:t>
            </a:r>
            <a:endParaRPr lang="cs-CZ" sz="2600" b="1" dirty="0">
              <a:latin typeface="Calibri" pitchFamily="34" charset="0"/>
            </a:endParaRPr>
          </a:p>
        </p:txBody>
      </p:sp>
      <p:sp>
        <p:nvSpPr>
          <p:cNvPr id="280020" name="AutoShape 468"/>
          <p:cNvSpPr>
            <a:spLocks noChangeArrowheads="1"/>
          </p:cNvSpPr>
          <p:nvPr/>
        </p:nvSpPr>
        <p:spPr bwMode="auto">
          <a:xfrm rot="-5400000">
            <a:off x="2771776" y="4508500"/>
            <a:ext cx="1008062" cy="865187"/>
          </a:xfrm>
          <a:prstGeom prst="hexagon">
            <a:avLst>
              <a:gd name="adj" fmla="val 29128"/>
              <a:gd name="vf" fmla="val 115470"/>
            </a:avLst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shape">
              <a:fillToRect l="50000" t="50000" r="50000" b="50000"/>
            </a:path>
          </a:gradFill>
          <a:ln w="63500" cmpd="dbl">
            <a:solidFill>
              <a:srgbClr val="00008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endParaRPr lang="cs-CZ" sz="2600" b="1">
              <a:latin typeface="Calibri" pitchFamily="34" charset="0"/>
            </a:endParaRPr>
          </a:p>
        </p:txBody>
      </p:sp>
      <p:sp>
        <p:nvSpPr>
          <p:cNvPr id="280021" name="Rectangle 469">
            <a:hlinkClick r:id="rId20" action="ppaction://hlinksldjump"/>
          </p:cNvPr>
          <p:cNvSpPr>
            <a:spLocks noChangeArrowheads="1"/>
          </p:cNvSpPr>
          <p:nvPr/>
        </p:nvSpPr>
        <p:spPr bwMode="auto">
          <a:xfrm>
            <a:off x="3057525" y="4757738"/>
            <a:ext cx="404813" cy="404812"/>
          </a:xfrm>
          <a:prstGeom prst="rect">
            <a:avLst/>
          </a:prstGeom>
          <a:gradFill rotWithShape="1">
            <a:gsLst>
              <a:gs pos="0">
                <a:srgbClr val="FFFF00"/>
              </a:gs>
              <a:gs pos="100000">
                <a:srgbClr val="FF3F3F">
                  <a:alpha val="0"/>
                </a:srgbClr>
              </a:gs>
            </a:gsLst>
            <a:path path="shape">
              <a:fillToRect l="50000" t="50000" r="50000" b="50000"/>
            </a:path>
          </a:gradFill>
          <a:ln w="50800" cmpd="dbl">
            <a:solidFill>
              <a:srgbClr val="000080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600" b="1" dirty="0" smtClean="0">
                <a:latin typeface="Calibri" pitchFamily="34" charset="0"/>
              </a:rPr>
              <a:t>Š</a:t>
            </a:r>
            <a:endParaRPr lang="cs-CZ" sz="2600" b="1" dirty="0">
              <a:latin typeface="Calibri" pitchFamily="34" charset="0"/>
            </a:endParaRPr>
          </a:p>
        </p:txBody>
      </p:sp>
      <p:sp>
        <p:nvSpPr>
          <p:cNvPr id="280022" name="AutoShape 470"/>
          <p:cNvSpPr>
            <a:spLocks noChangeArrowheads="1"/>
          </p:cNvSpPr>
          <p:nvPr/>
        </p:nvSpPr>
        <p:spPr bwMode="auto">
          <a:xfrm rot="-5400000">
            <a:off x="5364163" y="4508500"/>
            <a:ext cx="1008062" cy="865188"/>
          </a:xfrm>
          <a:prstGeom prst="hexagon">
            <a:avLst>
              <a:gd name="adj" fmla="val 29128"/>
              <a:gd name="vf" fmla="val 115470"/>
            </a:avLst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shape">
              <a:fillToRect l="50000" t="50000" r="50000" b="50000"/>
            </a:path>
          </a:gradFill>
          <a:ln w="63500" cmpd="dbl">
            <a:solidFill>
              <a:srgbClr val="00008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endParaRPr lang="cs-CZ" sz="2600" b="1">
              <a:latin typeface="Calibri" pitchFamily="34" charset="0"/>
            </a:endParaRPr>
          </a:p>
        </p:txBody>
      </p:sp>
      <p:sp>
        <p:nvSpPr>
          <p:cNvPr id="280023" name="Rectangle 471">
            <a:hlinkClick r:id="rId21" action="ppaction://hlinksldjump"/>
          </p:cNvPr>
          <p:cNvSpPr>
            <a:spLocks noChangeArrowheads="1"/>
          </p:cNvSpPr>
          <p:nvPr/>
        </p:nvSpPr>
        <p:spPr bwMode="auto">
          <a:xfrm>
            <a:off x="5649913" y="4757738"/>
            <a:ext cx="404812" cy="404812"/>
          </a:xfrm>
          <a:prstGeom prst="rect">
            <a:avLst/>
          </a:prstGeom>
          <a:gradFill rotWithShape="1">
            <a:gsLst>
              <a:gs pos="0">
                <a:srgbClr val="FFFF00"/>
              </a:gs>
              <a:gs pos="100000">
                <a:srgbClr val="FF3F3F">
                  <a:alpha val="0"/>
                </a:srgbClr>
              </a:gs>
            </a:gsLst>
            <a:path path="shape">
              <a:fillToRect l="50000" t="50000" r="50000" b="50000"/>
            </a:path>
          </a:gradFill>
          <a:ln w="50800" cmpd="dbl">
            <a:solidFill>
              <a:srgbClr val="000080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600" b="1" dirty="0">
                <a:latin typeface="Calibri" pitchFamily="34" charset="0"/>
              </a:rPr>
              <a:t>V</a:t>
            </a:r>
          </a:p>
        </p:txBody>
      </p:sp>
      <p:sp>
        <p:nvSpPr>
          <p:cNvPr id="280024" name="AutoShape 472"/>
          <p:cNvSpPr>
            <a:spLocks noChangeArrowheads="1"/>
          </p:cNvSpPr>
          <p:nvPr/>
        </p:nvSpPr>
        <p:spPr bwMode="auto">
          <a:xfrm rot="-5400000">
            <a:off x="6227763" y="4502150"/>
            <a:ext cx="1008062" cy="865188"/>
          </a:xfrm>
          <a:prstGeom prst="hexagon">
            <a:avLst>
              <a:gd name="adj" fmla="val 29128"/>
              <a:gd name="vf" fmla="val 115470"/>
            </a:avLst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shape">
              <a:fillToRect l="50000" t="50000" r="50000" b="50000"/>
            </a:path>
          </a:gradFill>
          <a:ln w="63500" cmpd="dbl">
            <a:solidFill>
              <a:srgbClr val="00008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endParaRPr lang="cs-CZ" sz="2600" b="1">
              <a:latin typeface="Calibri" pitchFamily="34" charset="0"/>
            </a:endParaRPr>
          </a:p>
        </p:txBody>
      </p:sp>
      <p:sp>
        <p:nvSpPr>
          <p:cNvPr id="280025" name="Rectangle 473">
            <a:hlinkClick r:id="rId22" action="ppaction://hlinksldjump"/>
          </p:cNvPr>
          <p:cNvSpPr>
            <a:spLocks noChangeArrowheads="1"/>
          </p:cNvSpPr>
          <p:nvPr/>
        </p:nvSpPr>
        <p:spPr bwMode="auto">
          <a:xfrm>
            <a:off x="6513513" y="4751388"/>
            <a:ext cx="404812" cy="404812"/>
          </a:xfrm>
          <a:prstGeom prst="rect">
            <a:avLst/>
          </a:prstGeom>
          <a:gradFill rotWithShape="1">
            <a:gsLst>
              <a:gs pos="0">
                <a:srgbClr val="FFFF00"/>
              </a:gs>
              <a:gs pos="100000">
                <a:srgbClr val="FF3F3F">
                  <a:alpha val="0"/>
                </a:srgbClr>
              </a:gs>
            </a:gsLst>
            <a:path path="shape">
              <a:fillToRect l="50000" t="50000" r="50000" b="50000"/>
            </a:path>
          </a:gradFill>
          <a:ln w="50800" cmpd="dbl">
            <a:solidFill>
              <a:srgbClr val="000080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600" b="1" dirty="0">
                <a:latin typeface="Calibri" pitchFamily="34" charset="0"/>
              </a:rPr>
              <a:t>Ž</a:t>
            </a:r>
          </a:p>
        </p:txBody>
      </p:sp>
      <p:sp>
        <p:nvSpPr>
          <p:cNvPr id="280026" name="AutoShape 474"/>
          <p:cNvSpPr>
            <a:spLocks noChangeArrowheads="1"/>
          </p:cNvSpPr>
          <p:nvPr/>
        </p:nvSpPr>
        <p:spPr bwMode="auto">
          <a:xfrm rot="-5400000">
            <a:off x="5795962" y="3763963"/>
            <a:ext cx="1008063" cy="865188"/>
          </a:xfrm>
          <a:prstGeom prst="hexagon">
            <a:avLst>
              <a:gd name="adj" fmla="val 29128"/>
              <a:gd name="vf" fmla="val 115470"/>
            </a:avLst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shape">
              <a:fillToRect l="50000" t="50000" r="50000" b="50000"/>
            </a:path>
          </a:gradFill>
          <a:ln w="63500" cmpd="dbl">
            <a:solidFill>
              <a:srgbClr val="00008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endParaRPr lang="cs-CZ" sz="2600" b="1">
              <a:latin typeface="Calibri" pitchFamily="34" charset="0"/>
            </a:endParaRPr>
          </a:p>
        </p:txBody>
      </p:sp>
      <p:sp>
        <p:nvSpPr>
          <p:cNvPr id="280027" name="Rectangle 475">
            <a:hlinkClick r:id="rId23" action="ppaction://hlinksldjump"/>
          </p:cNvPr>
          <p:cNvSpPr>
            <a:spLocks noChangeArrowheads="1"/>
          </p:cNvSpPr>
          <p:nvPr/>
        </p:nvSpPr>
        <p:spPr bwMode="auto">
          <a:xfrm>
            <a:off x="6081713" y="4013200"/>
            <a:ext cx="404812" cy="404813"/>
          </a:xfrm>
          <a:prstGeom prst="rect">
            <a:avLst/>
          </a:prstGeom>
          <a:gradFill rotWithShape="1">
            <a:gsLst>
              <a:gs pos="0">
                <a:srgbClr val="FFFF00"/>
              </a:gs>
              <a:gs pos="100000">
                <a:srgbClr val="FF3F3F">
                  <a:alpha val="0"/>
                </a:srgbClr>
              </a:gs>
            </a:gsLst>
            <a:path path="shape">
              <a:fillToRect l="50000" t="50000" r="50000" b="50000"/>
            </a:path>
          </a:gradFill>
          <a:ln w="50800" cmpd="dbl">
            <a:solidFill>
              <a:srgbClr val="000080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600" b="1" dirty="0" smtClean="0">
                <a:latin typeface="Calibri" pitchFamily="34" charset="0"/>
              </a:rPr>
              <a:t>P</a:t>
            </a:r>
            <a:endParaRPr lang="cs-CZ" sz="2600" b="1" dirty="0">
              <a:latin typeface="Calibri" pitchFamily="34" charset="0"/>
            </a:endParaRP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7988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500" fill="hold"/>
                                        <p:tgtEl>
                                          <p:spTgt spid="27988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hlink"/>
                                      </p:to>
                                    </p:animClr>
                                    <p:set>
                                      <p:cBhvr>
                                        <p:cTn id="7" dur="500" fill="hold"/>
                                        <p:tgtEl>
                                          <p:spTgt spid="27988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500" fill="hold"/>
                                        <p:tgtEl>
                                          <p:spTgt spid="27988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" dur="500" fill="hold"/>
                                        <p:tgtEl>
                                          <p:spTgt spid="27988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13" dur="500" fill="hold"/>
                                        <p:tgtEl>
                                          <p:spTgt spid="27988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" dur="500" fill="hold"/>
                                        <p:tgtEl>
                                          <p:spTgt spid="27988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8" dur="500" fill="hold"/>
                                        <p:tgtEl>
                                          <p:spTgt spid="27988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66FFFF"/>
                                      </p:to>
                                    </p:animClr>
                                    <p:set>
                                      <p:cBhvr>
                                        <p:cTn id="19" dur="500" fill="hold"/>
                                        <p:tgtEl>
                                          <p:spTgt spid="27988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" dur="500" fill="hold"/>
                                        <p:tgtEl>
                                          <p:spTgt spid="27988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9885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27988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 nodeType="clickPar">
                      <p:stCondLst>
                        <p:cond delay="0"/>
                      </p:stCondLst>
                      <p:childTnLst>
                        <p:par>
                          <p:cTn id="2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5" dur="500" fill="hold"/>
                                        <p:tgtEl>
                                          <p:spTgt spid="27988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66FFFF"/>
                                      </p:to>
                                    </p:animClr>
                                    <p:set>
                                      <p:cBhvr>
                                        <p:cTn id="26" dur="500" fill="hold"/>
                                        <p:tgtEl>
                                          <p:spTgt spid="27988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7" dur="500" fill="hold"/>
                                        <p:tgtEl>
                                          <p:spTgt spid="27988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9886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27998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 nodeType="clickPar">
                      <p:stCondLst>
                        <p:cond delay="0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2" dur="500" fill="hold"/>
                                        <p:tgtEl>
                                          <p:spTgt spid="27998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hlink"/>
                                      </p:to>
                                    </p:animClr>
                                    <p:set>
                                      <p:cBhvr>
                                        <p:cTn id="33" dur="500" fill="hold"/>
                                        <p:tgtEl>
                                          <p:spTgt spid="27998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4" dur="500" fill="hold"/>
                                        <p:tgtEl>
                                          <p:spTgt spid="27998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8" dur="500" fill="hold"/>
                                        <p:tgtEl>
                                          <p:spTgt spid="27998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39" dur="500" fill="hold"/>
                                        <p:tgtEl>
                                          <p:spTgt spid="27998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0" dur="500" fill="hold"/>
                                        <p:tgtEl>
                                          <p:spTgt spid="27998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 nodeType="clickPar">
                      <p:stCondLst>
                        <p:cond delay="indefinite"/>
                      </p:stCondLst>
                      <p:childTnLst>
                        <p:par>
                          <p:cTn id="4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4" dur="500" fill="hold"/>
                                        <p:tgtEl>
                                          <p:spTgt spid="27998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66FFFF"/>
                                      </p:to>
                                    </p:animClr>
                                    <p:set>
                                      <p:cBhvr>
                                        <p:cTn id="45" dur="500" fill="hold"/>
                                        <p:tgtEl>
                                          <p:spTgt spid="27998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6" dur="500" fill="hold"/>
                                        <p:tgtEl>
                                          <p:spTgt spid="27998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9988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27998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 nodeType="clickPar">
                      <p:stCondLst>
                        <p:cond delay="0"/>
                      </p:stCondLst>
                      <p:childTnLst>
                        <p:par>
                          <p:cTn id="4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1" dur="500" fill="hold"/>
                                        <p:tgtEl>
                                          <p:spTgt spid="27998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66FFFF"/>
                                      </p:to>
                                    </p:animClr>
                                    <p:set>
                                      <p:cBhvr>
                                        <p:cTn id="52" dur="500" fill="hold"/>
                                        <p:tgtEl>
                                          <p:spTgt spid="27998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3" dur="500" fill="hold"/>
                                        <p:tgtEl>
                                          <p:spTgt spid="27998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9989"/>
                  </p:tgtEl>
                </p:cond>
              </p:nextCondLst>
            </p:seq>
            <p:seq concurrent="1" nextAc="seek">
              <p:cTn id="54" restart="whenNotActive" fill="hold" evtFilter="cancelBubble" nodeType="interactiveSeq">
                <p:stCondLst>
                  <p:cond evt="onClick" delay="0">
                    <p:tgtEl>
                      <p:spTgt spid="27999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" fill="hold" nodeType="clickPar">
                      <p:stCondLst>
                        <p:cond delay="0"/>
                      </p:stCondLst>
                      <p:childTnLst>
                        <p:par>
                          <p:cTn id="5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8" dur="500" fill="hold"/>
                                        <p:tgtEl>
                                          <p:spTgt spid="27999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hlink"/>
                                      </p:to>
                                    </p:animClr>
                                    <p:set>
                                      <p:cBhvr>
                                        <p:cTn id="59" dur="500" fill="hold"/>
                                        <p:tgtEl>
                                          <p:spTgt spid="27999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0" dur="500" fill="hold"/>
                                        <p:tgtEl>
                                          <p:spTgt spid="27999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 nodeType="clickPar">
                      <p:stCondLst>
                        <p:cond delay="indefinite"/>
                      </p:stCondLst>
                      <p:childTnLst>
                        <p:par>
                          <p:cTn id="6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4" dur="500" fill="hold"/>
                                        <p:tgtEl>
                                          <p:spTgt spid="27999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65" dur="500" fill="hold"/>
                                        <p:tgtEl>
                                          <p:spTgt spid="27999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6" dur="500" fill="hold"/>
                                        <p:tgtEl>
                                          <p:spTgt spid="27999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 nodeType="clickPar">
                      <p:stCondLst>
                        <p:cond delay="indefinite"/>
                      </p:stCondLst>
                      <p:childTnLst>
                        <p:par>
                          <p:cTn id="6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0" dur="500" fill="hold"/>
                                        <p:tgtEl>
                                          <p:spTgt spid="27999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66FFFF"/>
                                      </p:to>
                                    </p:animClr>
                                    <p:set>
                                      <p:cBhvr>
                                        <p:cTn id="71" dur="500" fill="hold"/>
                                        <p:tgtEl>
                                          <p:spTgt spid="27999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2" dur="500" fill="hold"/>
                                        <p:tgtEl>
                                          <p:spTgt spid="27999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9990"/>
                  </p:tgtEl>
                </p:cond>
              </p:nextCondLst>
            </p:seq>
            <p:seq concurrent="1" nextAc="seek">
              <p:cTn id="73" restart="whenNotActive" fill="hold" evtFilter="cancelBubble" nodeType="interactiveSeq">
                <p:stCondLst>
                  <p:cond evt="onClick" delay="0">
                    <p:tgtEl>
                      <p:spTgt spid="27999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4" fill="hold" nodeType="clickPar">
                      <p:stCondLst>
                        <p:cond delay="0"/>
                      </p:stCondLst>
                      <p:childTnLst>
                        <p:par>
                          <p:cTn id="7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7" dur="500" fill="hold"/>
                                        <p:tgtEl>
                                          <p:spTgt spid="27999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66FFFF"/>
                                      </p:to>
                                    </p:animClr>
                                    <p:set>
                                      <p:cBhvr>
                                        <p:cTn id="78" dur="500" fill="hold"/>
                                        <p:tgtEl>
                                          <p:spTgt spid="27999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9" dur="500" fill="hold"/>
                                        <p:tgtEl>
                                          <p:spTgt spid="27999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9991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27999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 nodeType="clickPar">
                      <p:stCondLst>
                        <p:cond delay="0"/>
                      </p:stCondLst>
                      <p:childTnLst>
                        <p:par>
                          <p:cTn id="8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4" dur="500" fill="hold"/>
                                        <p:tgtEl>
                                          <p:spTgt spid="27999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hlink"/>
                                      </p:to>
                                    </p:animClr>
                                    <p:set>
                                      <p:cBhvr>
                                        <p:cTn id="85" dur="500" fill="hold"/>
                                        <p:tgtEl>
                                          <p:spTgt spid="27999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6" dur="500" fill="hold"/>
                                        <p:tgtEl>
                                          <p:spTgt spid="27999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 nodeType="clickPar">
                      <p:stCondLst>
                        <p:cond delay="indefinite"/>
                      </p:stCondLst>
                      <p:childTnLst>
                        <p:par>
                          <p:cTn id="8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0" dur="500" fill="hold"/>
                                        <p:tgtEl>
                                          <p:spTgt spid="27999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91" dur="500" fill="hold"/>
                                        <p:tgtEl>
                                          <p:spTgt spid="27999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2" dur="500" fill="hold"/>
                                        <p:tgtEl>
                                          <p:spTgt spid="27999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 nodeType="clickPar">
                      <p:stCondLst>
                        <p:cond delay="indefinite"/>
                      </p:stCondLst>
                      <p:childTnLst>
                        <p:par>
                          <p:cTn id="9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6" dur="500" fill="hold"/>
                                        <p:tgtEl>
                                          <p:spTgt spid="27999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66FFFF"/>
                                      </p:to>
                                    </p:animClr>
                                    <p:set>
                                      <p:cBhvr>
                                        <p:cTn id="97" dur="500" fill="hold"/>
                                        <p:tgtEl>
                                          <p:spTgt spid="27999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8" dur="500" fill="hold"/>
                                        <p:tgtEl>
                                          <p:spTgt spid="27999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9992"/>
                  </p:tgtEl>
                </p:cond>
              </p:nextCondLst>
            </p:seq>
            <p:seq concurrent="1" nextAc="seek">
              <p:cTn id="99" restart="whenNotActive" fill="hold" evtFilter="cancelBubble" nodeType="interactiveSeq">
                <p:stCondLst>
                  <p:cond evt="onClick" delay="0">
                    <p:tgtEl>
                      <p:spTgt spid="27999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0" fill="hold" nodeType="clickPar">
                      <p:stCondLst>
                        <p:cond delay="0"/>
                      </p:stCondLst>
                      <p:childTnLst>
                        <p:par>
                          <p:cTn id="10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3" dur="500" fill="hold"/>
                                        <p:tgtEl>
                                          <p:spTgt spid="27999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66FFFF"/>
                                      </p:to>
                                    </p:animClr>
                                    <p:set>
                                      <p:cBhvr>
                                        <p:cTn id="104" dur="500" fill="hold"/>
                                        <p:tgtEl>
                                          <p:spTgt spid="27999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5" dur="500" fill="hold"/>
                                        <p:tgtEl>
                                          <p:spTgt spid="27999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9993"/>
                  </p:tgtEl>
                </p:cond>
              </p:nextCondLst>
            </p:seq>
            <p:seq concurrent="1" nextAc="seek">
              <p:cTn id="106" restart="whenNotActive" fill="hold" evtFilter="cancelBubble" nodeType="interactiveSeq">
                <p:stCondLst>
                  <p:cond evt="onClick" delay="0">
                    <p:tgtEl>
                      <p:spTgt spid="27999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7" fill="hold" nodeType="clickPar">
                      <p:stCondLst>
                        <p:cond delay="0"/>
                      </p:stCondLst>
                      <p:childTnLst>
                        <p:par>
                          <p:cTn id="10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0" dur="500" fill="hold"/>
                                        <p:tgtEl>
                                          <p:spTgt spid="27999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hlink"/>
                                      </p:to>
                                    </p:animClr>
                                    <p:set>
                                      <p:cBhvr>
                                        <p:cTn id="111" dur="500" fill="hold"/>
                                        <p:tgtEl>
                                          <p:spTgt spid="27999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2" dur="500" fill="hold"/>
                                        <p:tgtEl>
                                          <p:spTgt spid="27999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 nodeType="clickPar">
                      <p:stCondLst>
                        <p:cond delay="indefinite"/>
                      </p:stCondLst>
                      <p:childTnLst>
                        <p:par>
                          <p:cTn id="1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6" dur="500" fill="hold"/>
                                        <p:tgtEl>
                                          <p:spTgt spid="27999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117" dur="500" fill="hold"/>
                                        <p:tgtEl>
                                          <p:spTgt spid="27999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8" dur="500" fill="hold"/>
                                        <p:tgtEl>
                                          <p:spTgt spid="27999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 nodeType="clickPar">
                      <p:stCondLst>
                        <p:cond delay="indefinite"/>
                      </p:stCondLst>
                      <p:childTnLst>
                        <p:par>
                          <p:cTn id="1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2" dur="500" fill="hold"/>
                                        <p:tgtEl>
                                          <p:spTgt spid="27999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66FFFF"/>
                                      </p:to>
                                    </p:animClr>
                                    <p:set>
                                      <p:cBhvr>
                                        <p:cTn id="123" dur="500" fill="hold"/>
                                        <p:tgtEl>
                                          <p:spTgt spid="27999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4" dur="500" fill="hold"/>
                                        <p:tgtEl>
                                          <p:spTgt spid="27999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9994"/>
                  </p:tgtEl>
                </p:cond>
              </p:nextCondLst>
            </p:seq>
            <p:seq concurrent="1" nextAc="seek">
              <p:cTn id="125" restart="whenNotActive" fill="hold" evtFilter="cancelBubble" nodeType="interactiveSeq">
                <p:stCondLst>
                  <p:cond evt="onClick" delay="0">
                    <p:tgtEl>
                      <p:spTgt spid="27999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6" fill="hold" nodeType="clickPar">
                      <p:stCondLst>
                        <p:cond delay="0"/>
                      </p:stCondLst>
                      <p:childTnLst>
                        <p:par>
                          <p:cTn id="12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9" dur="500" fill="hold"/>
                                        <p:tgtEl>
                                          <p:spTgt spid="27999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66FFFF"/>
                                      </p:to>
                                    </p:animClr>
                                    <p:set>
                                      <p:cBhvr>
                                        <p:cTn id="130" dur="500" fill="hold"/>
                                        <p:tgtEl>
                                          <p:spTgt spid="27999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1" dur="500" fill="hold"/>
                                        <p:tgtEl>
                                          <p:spTgt spid="27999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9995"/>
                  </p:tgtEl>
                </p:cond>
              </p:nextCondLst>
            </p:seq>
            <p:seq concurrent="1" nextAc="seek">
              <p:cTn id="132" restart="whenNotActive" fill="hold" evtFilter="cancelBubble" nodeType="interactiveSeq">
                <p:stCondLst>
                  <p:cond evt="onClick" delay="0">
                    <p:tgtEl>
                      <p:spTgt spid="27999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3" fill="hold" nodeType="clickPar">
                      <p:stCondLst>
                        <p:cond delay="0"/>
                      </p:stCondLst>
                      <p:childTnLst>
                        <p:par>
                          <p:cTn id="1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6" dur="500" fill="hold"/>
                                        <p:tgtEl>
                                          <p:spTgt spid="27999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hlink"/>
                                      </p:to>
                                    </p:animClr>
                                    <p:set>
                                      <p:cBhvr>
                                        <p:cTn id="137" dur="500" fill="hold"/>
                                        <p:tgtEl>
                                          <p:spTgt spid="27999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8" dur="500" fill="hold"/>
                                        <p:tgtEl>
                                          <p:spTgt spid="27999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9" fill="hold" nodeType="clickPar">
                      <p:stCondLst>
                        <p:cond delay="indefinite"/>
                      </p:stCondLst>
                      <p:childTnLst>
                        <p:par>
                          <p:cTn id="1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42" dur="500" fill="hold"/>
                                        <p:tgtEl>
                                          <p:spTgt spid="27999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143" dur="500" fill="hold"/>
                                        <p:tgtEl>
                                          <p:spTgt spid="27999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4" dur="500" fill="hold"/>
                                        <p:tgtEl>
                                          <p:spTgt spid="27999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5" fill="hold" nodeType="clickPar">
                      <p:stCondLst>
                        <p:cond delay="indefinite"/>
                      </p:stCondLst>
                      <p:childTnLst>
                        <p:par>
                          <p:cTn id="1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48" dur="500" fill="hold"/>
                                        <p:tgtEl>
                                          <p:spTgt spid="27999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66FFFF"/>
                                      </p:to>
                                    </p:animClr>
                                    <p:set>
                                      <p:cBhvr>
                                        <p:cTn id="149" dur="500" fill="hold"/>
                                        <p:tgtEl>
                                          <p:spTgt spid="27999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0" dur="500" fill="hold"/>
                                        <p:tgtEl>
                                          <p:spTgt spid="27999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9996"/>
                  </p:tgtEl>
                </p:cond>
              </p:nextCondLst>
            </p:seq>
            <p:seq concurrent="1" nextAc="seek">
              <p:cTn id="151" restart="whenNotActive" fill="hold" evtFilter="cancelBubble" nodeType="interactiveSeq">
                <p:stCondLst>
                  <p:cond evt="onClick" delay="0">
                    <p:tgtEl>
                      <p:spTgt spid="27999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2" fill="hold" nodeType="clickPar">
                      <p:stCondLst>
                        <p:cond delay="0"/>
                      </p:stCondLst>
                      <p:childTnLst>
                        <p:par>
                          <p:cTn id="15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55" dur="500" fill="hold"/>
                                        <p:tgtEl>
                                          <p:spTgt spid="27999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66FFFF"/>
                                      </p:to>
                                    </p:animClr>
                                    <p:set>
                                      <p:cBhvr>
                                        <p:cTn id="156" dur="500" fill="hold"/>
                                        <p:tgtEl>
                                          <p:spTgt spid="27999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7" dur="500" fill="hold"/>
                                        <p:tgtEl>
                                          <p:spTgt spid="27999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9997"/>
                  </p:tgtEl>
                </p:cond>
              </p:nextCondLst>
            </p:seq>
            <p:seq concurrent="1" nextAc="seek">
              <p:cTn id="158" restart="whenNotActive" fill="hold" evtFilter="cancelBubble" nodeType="interactiveSeq">
                <p:stCondLst>
                  <p:cond evt="onClick" delay="0">
                    <p:tgtEl>
                      <p:spTgt spid="27999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9" fill="hold" nodeType="clickPar">
                      <p:stCondLst>
                        <p:cond delay="0"/>
                      </p:stCondLst>
                      <p:childTnLst>
                        <p:par>
                          <p:cTn id="16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62" dur="500" fill="hold"/>
                                        <p:tgtEl>
                                          <p:spTgt spid="27999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hlink"/>
                                      </p:to>
                                    </p:animClr>
                                    <p:set>
                                      <p:cBhvr>
                                        <p:cTn id="163" dur="500" fill="hold"/>
                                        <p:tgtEl>
                                          <p:spTgt spid="27999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4" dur="500" fill="hold"/>
                                        <p:tgtEl>
                                          <p:spTgt spid="27999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5" fill="hold" nodeType="clickPar">
                      <p:stCondLst>
                        <p:cond delay="indefinite"/>
                      </p:stCondLst>
                      <p:childTnLst>
                        <p:par>
                          <p:cTn id="16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68" dur="500" fill="hold"/>
                                        <p:tgtEl>
                                          <p:spTgt spid="27999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169" dur="500" fill="hold"/>
                                        <p:tgtEl>
                                          <p:spTgt spid="27999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0" dur="500" fill="hold"/>
                                        <p:tgtEl>
                                          <p:spTgt spid="27999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1" fill="hold" nodeType="clickPar">
                      <p:stCondLst>
                        <p:cond delay="indefinite"/>
                      </p:stCondLst>
                      <p:childTnLst>
                        <p:par>
                          <p:cTn id="17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74" dur="500" fill="hold"/>
                                        <p:tgtEl>
                                          <p:spTgt spid="27999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66FFFF"/>
                                      </p:to>
                                    </p:animClr>
                                    <p:set>
                                      <p:cBhvr>
                                        <p:cTn id="175" dur="500" fill="hold"/>
                                        <p:tgtEl>
                                          <p:spTgt spid="27999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6" dur="500" fill="hold"/>
                                        <p:tgtEl>
                                          <p:spTgt spid="27999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9998"/>
                  </p:tgtEl>
                </p:cond>
              </p:nextCondLst>
            </p:seq>
            <p:seq concurrent="1" nextAc="seek">
              <p:cTn id="177" restart="whenNotActive" fill="hold" evtFilter="cancelBubble" nodeType="interactiveSeq">
                <p:stCondLst>
                  <p:cond evt="onClick" delay="0">
                    <p:tgtEl>
                      <p:spTgt spid="27999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8" fill="hold" nodeType="clickPar">
                      <p:stCondLst>
                        <p:cond delay="0"/>
                      </p:stCondLst>
                      <p:childTnLst>
                        <p:par>
                          <p:cTn id="17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81" dur="500" fill="hold"/>
                                        <p:tgtEl>
                                          <p:spTgt spid="27999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66FFFF"/>
                                      </p:to>
                                    </p:animClr>
                                    <p:set>
                                      <p:cBhvr>
                                        <p:cTn id="182" dur="500" fill="hold"/>
                                        <p:tgtEl>
                                          <p:spTgt spid="27999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83" dur="500" fill="hold"/>
                                        <p:tgtEl>
                                          <p:spTgt spid="27999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9999"/>
                  </p:tgtEl>
                </p:cond>
              </p:nextCondLst>
            </p:seq>
            <p:seq concurrent="1" nextAc="seek">
              <p:cTn id="184" restart="whenNotActive" fill="hold" evtFilter="cancelBubble" nodeType="interactiveSeq">
                <p:stCondLst>
                  <p:cond evt="onClick" delay="0">
                    <p:tgtEl>
                      <p:spTgt spid="28000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5" fill="hold" nodeType="clickPar">
                      <p:stCondLst>
                        <p:cond delay="0"/>
                      </p:stCondLst>
                      <p:childTnLst>
                        <p:par>
                          <p:cTn id="18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88" dur="500" fill="hold"/>
                                        <p:tgtEl>
                                          <p:spTgt spid="28000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hlink"/>
                                      </p:to>
                                    </p:animClr>
                                    <p:set>
                                      <p:cBhvr>
                                        <p:cTn id="189" dur="500" fill="hold"/>
                                        <p:tgtEl>
                                          <p:spTgt spid="28000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90" dur="500" fill="hold"/>
                                        <p:tgtEl>
                                          <p:spTgt spid="28000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1" fill="hold" nodeType="clickPar">
                      <p:stCondLst>
                        <p:cond delay="indefinite"/>
                      </p:stCondLst>
                      <p:childTnLst>
                        <p:par>
                          <p:cTn id="19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94" dur="500" fill="hold"/>
                                        <p:tgtEl>
                                          <p:spTgt spid="28000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195" dur="500" fill="hold"/>
                                        <p:tgtEl>
                                          <p:spTgt spid="28000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96" dur="500" fill="hold"/>
                                        <p:tgtEl>
                                          <p:spTgt spid="28000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7" fill="hold" nodeType="clickPar">
                      <p:stCondLst>
                        <p:cond delay="indefinite"/>
                      </p:stCondLst>
                      <p:childTnLst>
                        <p:par>
                          <p:cTn id="19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0" dur="500" fill="hold"/>
                                        <p:tgtEl>
                                          <p:spTgt spid="28000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66FFFF"/>
                                      </p:to>
                                    </p:animClr>
                                    <p:set>
                                      <p:cBhvr>
                                        <p:cTn id="201" dur="500" fill="hold"/>
                                        <p:tgtEl>
                                          <p:spTgt spid="28000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2" dur="500" fill="hold"/>
                                        <p:tgtEl>
                                          <p:spTgt spid="28000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00"/>
                  </p:tgtEl>
                </p:cond>
              </p:nextCondLst>
            </p:seq>
            <p:seq concurrent="1" nextAc="seek">
              <p:cTn id="203" restart="whenNotActive" fill="hold" evtFilter="cancelBubble" nodeType="interactiveSeq">
                <p:stCondLst>
                  <p:cond evt="onClick" delay="0">
                    <p:tgtEl>
                      <p:spTgt spid="28000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4" fill="hold" nodeType="clickPar">
                      <p:stCondLst>
                        <p:cond delay="0"/>
                      </p:stCondLst>
                      <p:childTnLst>
                        <p:par>
                          <p:cTn id="20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7" dur="500" fill="hold"/>
                                        <p:tgtEl>
                                          <p:spTgt spid="28000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66FFFF"/>
                                      </p:to>
                                    </p:animClr>
                                    <p:set>
                                      <p:cBhvr>
                                        <p:cTn id="208" dur="500" fill="hold"/>
                                        <p:tgtEl>
                                          <p:spTgt spid="28000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9" dur="500" fill="hold"/>
                                        <p:tgtEl>
                                          <p:spTgt spid="28000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01"/>
                  </p:tgtEl>
                </p:cond>
              </p:nextCondLst>
            </p:seq>
            <p:seq concurrent="1" nextAc="seek">
              <p:cTn id="210" restart="whenNotActive" fill="hold" evtFilter="cancelBubble" nodeType="interactiveSeq">
                <p:stCondLst>
                  <p:cond evt="onClick" delay="0">
                    <p:tgtEl>
                      <p:spTgt spid="28000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1" fill="hold" nodeType="clickPar">
                      <p:stCondLst>
                        <p:cond delay="0"/>
                      </p:stCondLst>
                      <p:childTnLst>
                        <p:par>
                          <p:cTn id="2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14" dur="500" fill="hold"/>
                                        <p:tgtEl>
                                          <p:spTgt spid="28000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hlink"/>
                                      </p:to>
                                    </p:animClr>
                                    <p:set>
                                      <p:cBhvr>
                                        <p:cTn id="215" dur="500" fill="hold"/>
                                        <p:tgtEl>
                                          <p:spTgt spid="28000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16" dur="500" fill="hold"/>
                                        <p:tgtEl>
                                          <p:spTgt spid="28000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7" fill="hold" nodeType="clickPar">
                      <p:stCondLst>
                        <p:cond delay="indefinite"/>
                      </p:stCondLst>
                      <p:childTnLst>
                        <p:par>
                          <p:cTn id="2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20" dur="500" fill="hold"/>
                                        <p:tgtEl>
                                          <p:spTgt spid="28000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221" dur="500" fill="hold"/>
                                        <p:tgtEl>
                                          <p:spTgt spid="28000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2" dur="500" fill="hold"/>
                                        <p:tgtEl>
                                          <p:spTgt spid="28000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3" fill="hold" nodeType="clickPar">
                      <p:stCondLst>
                        <p:cond delay="indefinite"/>
                      </p:stCondLst>
                      <p:childTnLst>
                        <p:par>
                          <p:cTn id="2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26" dur="500" fill="hold"/>
                                        <p:tgtEl>
                                          <p:spTgt spid="28000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66FFFF"/>
                                      </p:to>
                                    </p:animClr>
                                    <p:set>
                                      <p:cBhvr>
                                        <p:cTn id="227" dur="500" fill="hold"/>
                                        <p:tgtEl>
                                          <p:spTgt spid="28000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8" dur="500" fill="hold"/>
                                        <p:tgtEl>
                                          <p:spTgt spid="28000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02"/>
                  </p:tgtEl>
                </p:cond>
              </p:nextCondLst>
            </p:seq>
            <p:seq concurrent="1" nextAc="seek">
              <p:cTn id="229" restart="whenNotActive" fill="hold" evtFilter="cancelBubble" nodeType="interactiveSeq">
                <p:stCondLst>
                  <p:cond evt="onClick" delay="0">
                    <p:tgtEl>
                      <p:spTgt spid="28000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0" fill="hold" nodeType="clickPar">
                      <p:stCondLst>
                        <p:cond delay="0"/>
                      </p:stCondLst>
                      <p:childTnLst>
                        <p:par>
                          <p:cTn id="23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33" dur="500" fill="hold"/>
                                        <p:tgtEl>
                                          <p:spTgt spid="28000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66FFFF"/>
                                      </p:to>
                                    </p:animClr>
                                    <p:set>
                                      <p:cBhvr>
                                        <p:cTn id="234" dur="500" fill="hold"/>
                                        <p:tgtEl>
                                          <p:spTgt spid="28000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35" dur="500" fill="hold"/>
                                        <p:tgtEl>
                                          <p:spTgt spid="28000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03"/>
                  </p:tgtEl>
                </p:cond>
              </p:nextCondLst>
            </p:seq>
            <p:seq concurrent="1" nextAc="seek">
              <p:cTn id="236" restart="whenNotActive" fill="hold" evtFilter="cancelBubble" nodeType="interactiveSeq">
                <p:stCondLst>
                  <p:cond evt="onClick" delay="0">
                    <p:tgtEl>
                      <p:spTgt spid="28000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7" fill="hold" nodeType="clickPar">
                      <p:stCondLst>
                        <p:cond delay="0"/>
                      </p:stCondLst>
                      <p:childTnLst>
                        <p:par>
                          <p:cTn id="23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40" dur="500" fill="hold"/>
                                        <p:tgtEl>
                                          <p:spTgt spid="28000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hlink"/>
                                      </p:to>
                                    </p:animClr>
                                    <p:set>
                                      <p:cBhvr>
                                        <p:cTn id="241" dur="500" fill="hold"/>
                                        <p:tgtEl>
                                          <p:spTgt spid="28000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42" dur="500" fill="hold"/>
                                        <p:tgtEl>
                                          <p:spTgt spid="28000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3" fill="hold" nodeType="clickPar">
                      <p:stCondLst>
                        <p:cond delay="indefinite"/>
                      </p:stCondLst>
                      <p:childTnLst>
                        <p:par>
                          <p:cTn id="2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4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46" dur="500" fill="hold"/>
                                        <p:tgtEl>
                                          <p:spTgt spid="28000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247" dur="500" fill="hold"/>
                                        <p:tgtEl>
                                          <p:spTgt spid="28000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48" dur="500" fill="hold"/>
                                        <p:tgtEl>
                                          <p:spTgt spid="28000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9" fill="hold" nodeType="clickPar">
                      <p:stCondLst>
                        <p:cond delay="indefinite"/>
                      </p:stCondLst>
                      <p:childTnLst>
                        <p:par>
                          <p:cTn id="25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52" dur="500" fill="hold"/>
                                        <p:tgtEl>
                                          <p:spTgt spid="28000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66FFFF"/>
                                      </p:to>
                                    </p:animClr>
                                    <p:set>
                                      <p:cBhvr>
                                        <p:cTn id="253" dur="500" fill="hold"/>
                                        <p:tgtEl>
                                          <p:spTgt spid="28000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54" dur="500" fill="hold"/>
                                        <p:tgtEl>
                                          <p:spTgt spid="28000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04"/>
                  </p:tgtEl>
                </p:cond>
              </p:nextCondLst>
            </p:seq>
            <p:seq concurrent="1" nextAc="seek">
              <p:cTn id="255" restart="whenNotActive" fill="hold" evtFilter="cancelBubble" nodeType="interactiveSeq">
                <p:stCondLst>
                  <p:cond evt="onClick" delay="0">
                    <p:tgtEl>
                      <p:spTgt spid="28000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6" fill="hold" nodeType="clickPar">
                      <p:stCondLst>
                        <p:cond delay="0"/>
                      </p:stCondLst>
                      <p:childTnLst>
                        <p:par>
                          <p:cTn id="25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59" dur="500" fill="hold"/>
                                        <p:tgtEl>
                                          <p:spTgt spid="28000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66FFFF"/>
                                      </p:to>
                                    </p:animClr>
                                    <p:set>
                                      <p:cBhvr>
                                        <p:cTn id="260" dur="500" fill="hold"/>
                                        <p:tgtEl>
                                          <p:spTgt spid="28000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61" dur="500" fill="hold"/>
                                        <p:tgtEl>
                                          <p:spTgt spid="28000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05"/>
                  </p:tgtEl>
                </p:cond>
              </p:nextCondLst>
            </p:seq>
            <p:seq concurrent="1" nextAc="seek">
              <p:cTn id="262" restart="whenNotActive" fill="hold" evtFilter="cancelBubble" nodeType="interactiveSeq">
                <p:stCondLst>
                  <p:cond evt="onClick" delay="0">
                    <p:tgtEl>
                      <p:spTgt spid="28000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3" fill="hold" nodeType="clickPar">
                      <p:stCondLst>
                        <p:cond delay="0"/>
                      </p:stCondLst>
                      <p:childTnLst>
                        <p:par>
                          <p:cTn id="26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66" dur="500" fill="hold"/>
                                        <p:tgtEl>
                                          <p:spTgt spid="28000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hlink"/>
                                      </p:to>
                                    </p:animClr>
                                    <p:set>
                                      <p:cBhvr>
                                        <p:cTn id="267" dur="500" fill="hold"/>
                                        <p:tgtEl>
                                          <p:spTgt spid="28000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68" dur="500" fill="hold"/>
                                        <p:tgtEl>
                                          <p:spTgt spid="28000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9" fill="hold" nodeType="clickPar">
                      <p:stCondLst>
                        <p:cond delay="indefinite"/>
                      </p:stCondLst>
                      <p:childTnLst>
                        <p:par>
                          <p:cTn id="27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72" dur="500" fill="hold"/>
                                        <p:tgtEl>
                                          <p:spTgt spid="28000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273" dur="500" fill="hold"/>
                                        <p:tgtEl>
                                          <p:spTgt spid="28000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74" dur="500" fill="hold"/>
                                        <p:tgtEl>
                                          <p:spTgt spid="28000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5" fill="hold" nodeType="clickPar">
                      <p:stCondLst>
                        <p:cond delay="indefinite"/>
                      </p:stCondLst>
                      <p:childTnLst>
                        <p:par>
                          <p:cTn id="27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78" dur="500" fill="hold"/>
                                        <p:tgtEl>
                                          <p:spTgt spid="28000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66FFFF"/>
                                      </p:to>
                                    </p:animClr>
                                    <p:set>
                                      <p:cBhvr>
                                        <p:cTn id="279" dur="500" fill="hold"/>
                                        <p:tgtEl>
                                          <p:spTgt spid="28000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0" dur="500" fill="hold"/>
                                        <p:tgtEl>
                                          <p:spTgt spid="28000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06"/>
                  </p:tgtEl>
                </p:cond>
              </p:nextCondLst>
            </p:seq>
            <p:seq concurrent="1" nextAc="seek">
              <p:cTn id="281" restart="whenNotActive" fill="hold" evtFilter="cancelBubble" nodeType="interactiveSeq">
                <p:stCondLst>
                  <p:cond evt="onClick" delay="0">
                    <p:tgtEl>
                      <p:spTgt spid="28000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2" fill="hold" nodeType="clickPar">
                      <p:stCondLst>
                        <p:cond delay="0"/>
                      </p:stCondLst>
                      <p:childTnLst>
                        <p:par>
                          <p:cTn id="28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8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85" dur="500" fill="hold"/>
                                        <p:tgtEl>
                                          <p:spTgt spid="28000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66FFFF"/>
                                      </p:to>
                                    </p:animClr>
                                    <p:set>
                                      <p:cBhvr>
                                        <p:cTn id="286" dur="500" fill="hold"/>
                                        <p:tgtEl>
                                          <p:spTgt spid="28000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7" dur="500" fill="hold"/>
                                        <p:tgtEl>
                                          <p:spTgt spid="28000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07"/>
                  </p:tgtEl>
                </p:cond>
              </p:nextCondLst>
            </p:seq>
            <p:seq concurrent="1" nextAc="seek">
              <p:cTn id="288" restart="whenNotActive" fill="hold" evtFilter="cancelBubble" nodeType="interactiveSeq">
                <p:stCondLst>
                  <p:cond evt="onClick" delay="0">
                    <p:tgtEl>
                      <p:spTgt spid="28000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9" fill="hold" nodeType="clickPar">
                      <p:stCondLst>
                        <p:cond delay="0"/>
                      </p:stCondLst>
                      <p:childTnLst>
                        <p:par>
                          <p:cTn id="29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92" dur="500" fill="hold"/>
                                        <p:tgtEl>
                                          <p:spTgt spid="28000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hlink"/>
                                      </p:to>
                                    </p:animClr>
                                    <p:set>
                                      <p:cBhvr>
                                        <p:cTn id="293" dur="500" fill="hold"/>
                                        <p:tgtEl>
                                          <p:spTgt spid="28000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94" dur="500" fill="hold"/>
                                        <p:tgtEl>
                                          <p:spTgt spid="28000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5" fill="hold" nodeType="clickPar">
                      <p:stCondLst>
                        <p:cond delay="indefinite"/>
                      </p:stCondLst>
                      <p:childTnLst>
                        <p:par>
                          <p:cTn id="29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98" dur="500" fill="hold"/>
                                        <p:tgtEl>
                                          <p:spTgt spid="28000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299" dur="500" fill="hold"/>
                                        <p:tgtEl>
                                          <p:spTgt spid="28000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00" dur="500" fill="hold"/>
                                        <p:tgtEl>
                                          <p:spTgt spid="28000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1" fill="hold" nodeType="clickPar">
                      <p:stCondLst>
                        <p:cond delay="indefinite"/>
                      </p:stCondLst>
                      <p:childTnLst>
                        <p:par>
                          <p:cTn id="30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04" dur="500" fill="hold"/>
                                        <p:tgtEl>
                                          <p:spTgt spid="28000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66FFFF"/>
                                      </p:to>
                                    </p:animClr>
                                    <p:set>
                                      <p:cBhvr>
                                        <p:cTn id="305" dur="500" fill="hold"/>
                                        <p:tgtEl>
                                          <p:spTgt spid="28000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06" dur="500" fill="hold"/>
                                        <p:tgtEl>
                                          <p:spTgt spid="28000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08"/>
                  </p:tgtEl>
                </p:cond>
              </p:nextCondLst>
            </p:seq>
            <p:seq concurrent="1" nextAc="seek">
              <p:cTn id="307" restart="whenNotActive" fill="hold" evtFilter="cancelBubble" nodeType="interactiveSeq">
                <p:stCondLst>
                  <p:cond evt="onClick" delay="0">
                    <p:tgtEl>
                      <p:spTgt spid="28000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8" fill="hold" nodeType="clickPar">
                      <p:stCondLst>
                        <p:cond delay="0"/>
                      </p:stCondLst>
                      <p:childTnLst>
                        <p:par>
                          <p:cTn id="30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11" dur="500" fill="hold"/>
                                        <p:tgtEl>
                                          <p:spTgt spid="28000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66FFFF"/>
                                      </p:to>
                                    </p:animClr>
                                    <p:set>
                                      <p:cBhvr>
                                        <p:cTn id="312" dur="500" fill="hold"/>
                                        <p:tgtEl>
                                          <p:spTgt spid="28000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13" dur="500" fill="hold"/>
                                        <p:tgtEl>
                                          <p:spTgt spid="28000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09"/>
                  </p:tgtEl>
                </p:cond>
              </p:nextCondLst>
            </p:seq>
            <p:seq concurrent="1" nextAc="seek">
              <p:cTn id="314" restart="whenNotActive" fill="hold" evtFilter="cancelBubble" nodeType="interactiveSeq">
                <p:stCondLst>
                  <p:cond evt="onClick" delay="0">
                    <p:tgtEl>
                      <p:spTgt spid="2800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5" fill="hold" nodeType="clickPar">
                      <p:stCondLst>
                        <p:cond delay="0"/>
                      </p:stCondLst>
                      <p:childTnLst>
                        <p:par>
                          <p:cTn id="3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18" dur="500" fill="hold"/>
                                        <p:tgtEl>
                                          <p:spTgt spid="2800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hlink"/>
                                      </p:to>
                                    </p:animClr>
                                    <p:set>
                                      <p:cBhvr>
                                        <p:cTn id="319" dur="500" fill="hold"/>
                                        <p:tgtEl>
                                          <p:spTgt spid="2800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20" dur="500" fill="hold"/>
                                        <p:tgtEl>
                                          <p:spTgt spid="2800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1" fill="hold" nodeType="clickPar">
                      <p:stCondLst>
                        <p:cond delay="indefinite"/>
                      </p:stCondLst>
                      <p:childTnLst>
                        <p:par>
                          <p:cTn id="3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2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24" dur="500" fill="hold"/>
                                        <p:tgtEl>
                                          <p:spTgt spid="2800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325" dur="500" fill="hold"/>
                                        <p:tgtEl>
                                          <p:spTgt spid="2800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26" dur="500" fill="hold"/>
                                        <p:tgtEl>
                                          <p:spTgt spid="2800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7" fill="hold" nodeType="clickPar">
                      <p:stCondLst>
                        <p:cond delay="indefinite"/>
                      </p:stCondLst>
                      <p:childTnLst>
                        <p:par>
                          <p:cTn id="3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2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30" dur="500" fill="hold"/>
                                        <p:tgtEl>
                                          <p:spTgt spid="2800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66FFFF"/>
                                      </p:to>
                                    </p:animClr>
                                    <p:set>
                                      <p:cBhvr>
                                        <p:cTn id="331" dur="500" fill="hold"/>
                                        <p:tgtEl>
                                          <p:spTgt spid="2800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32" dur="500" fill="hold"/>
                                        <p:tgtEl>
                                          <p:spTgt spid="2800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10"/>
                  </p:tgtEl>
                </p:cond>
              </p:nextCondLst>
            </p:seq>
            <p:seq concurrent="1" nextAc="seek">
              <p:cTn id="333" restart="whenNotActive" fill="hold" evtFilter="cancelBubble" nodeType="interactiveSeq">
                <p:stCondLst>
                  <p:cond evt="onClick" delay="0">
                    <p:tgtEl>
                      <p:spTgt spid="2800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4" fill="hold" nodeType="clickPar">
                      <p:stCondLst>
                        <p:cond delay="0"/>
                      </p:stCondLst>
                      <p:childTnLst>
                        <p:par>
                          <p:cTn id="33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37" dur="500" fill="hold"/>
                                        <p:tgtEl>
                                          <p:spTgt spid="2800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66FFFF"/>
                                      </p:to>
                                    </p:animClr>
                                    <p:set>
                                      <p:cBhvr>
                                        <p:cTn id="338" dur="500" fill="hold"/>
                                        <p:tgtEl>
                                          <p:spTgt spid="2800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39" dur="500" fill="hold"/>
                                        <p:tgtEl>
                                          <p:spTgt spid="2800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11"/>
                  </p:tgtEl>
                </p:cond>
              </p:nextCondLst>
            </p:seq>
            <p:seq concurrent="1" nextAc="seek">
              <p:cTn id="340" restart="whenNotActive" fill="hold" evtFilter="cancelBubble" nodeType="interactiveSeq">
                <p:stCondLst>
                  <p:cond evt="onClick" delay="0">
                    <p:tgtEl>
                      <p:spTgt spid="2800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1" fill="hold" nodeType="clickPar">
                      <p:stCondLst>
                        <p:cond delay="0"/>
                      </p:stCondLst>
                      <p:childTnLst>
                        <p:par>
                          <p:cTn id="34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4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44" dur="500" fill="hold"/>
                                        <p:tgtEl>
                                          <p:spTgt spid="2800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hlink"/>
                                      </p:to>
                                    </p:animClr>
                                    <p:set>
                                      <p:cBhvr>
                                        <p:cTn id="345" dur="500" fill="hold"/>
                                        <p:tgtEl>
                                          <p:spTgt spid="2800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46" dur="500" fill="hold"/>
                                        <p:tgtEl>
                                          <p:spTgt spid="2800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7" fill="hold" nodeType="clickPar">
                      <p:stCondLst>
                        <p:cond delay="indefinite"/>
                      </p:stCondLst>
                      <p:childTnLst>
                        <p:par>
                          <p:cTn id="34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4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50" dur="500" fill="hold"/>
                                        <p:tgtEl>
                                          <p:spTgt spid="2800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351" dur="500" fill="hold"/>
                                        <p:tgtEl>
                                          <p:spTgt spid="2800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52" dur="500" fill="hold"/>
                                        <p:tgtEl>
                                          <p:spTgt spid="2800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3" fill="hold" nodeType="clickPar">
                      <p:stCondLst>
                        <p:cond delay="indefinite"/>
                      </p:stCondLst>
                      <p:childTnLst>
                        <p:par>
                          <p:cTn id="35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56" dur="500" fill="hold"/>
                                        <p:tgtEl>
                                          <p:spTgt spid="2800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66FFFF"/>
                                      </p:to>
                                    </p:animClr>
                                    <p:set>
                                      <p:cBhvr>
                                        <p:cTn id="357" dur="500" fill="hold"/>
                                        <p:tgtEl>
                                          <p:spTgt spid="2800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58" dur="500" fill="hold"/>
                                        <p:tgtEl>
                                          <p:spTgt spid="2800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12"/>
                  </p:tgtEl>
                </p:cond>
              </p:nextCondLst>
            </p:seq>
            <p:seq concurrent="1" nextAc="seek">
              <p:cTn id="359" restart="whenNotActive" fill="hold" evtFilter="cancelBubble" nodeType="interactiveSeq">
                <p:stCondLst>
                  <p:cond evt="onClick" delay="0">
                    <p:tgtEl>
                      <p:spTgt spid="2800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0" fill="hold" nodeType="clickPar">
                      <p:stCondLst>
                        <p:cond delay="0"/>
                      </p:stCondLst>
                      <p:childTnLst>
                        <p:par>
                          <p:cTn id="36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6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63" dur="500" fill="hold"/>
                                        <p:tgtEl>
                                          <p:spTgt spid="2800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66FFFF"/>
                                      </p:to>
                                    </p:animClr>
                                    <p:set>
                                      <p:cBhvr>
                                        <p:cTn id="364" dur="500" fill="hold"/>
                                        <p:tgtEl>
                                          <p:spTgt spid="2800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5" dur="500" fill="hold"/>
                                        <p:tgtEl>
                                          <p:spTgt spid="2800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13"/>
                  </p:tgtEl>
                </p:cond>
              </p:nextCondLst>
            </p:seq>
            <p:seq concurrent="1" nextAc="seek">
              <p:cTn id="366" restart="whenNotActive" fill="hold" evtFilter="cancelBubble" nodeType="interactiveSeq">
                <p:stCondLst>
                  <p:cond evt="onClick" delay="0">
                    <p:tgtEl>
                      <p:spTgt spid="2800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7" fill="hold" nodeType="clickPar">
                      <p:stCondLst>
                        <p:cond delay="0"/>
                      </p:stCondLst>
                      <p:childTnLst>
                        <p:par>
                          <p:cTn id="36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6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70" dur="500" fill="hold"/>
                                        <p:tgtEl>
                                          <p:spTgt spid="2800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hlink"/>
                                      </p:to>
                                    </p:animClr>
                                    <p:set>
                                      <p:cBhvr>
                                        <p:cTn id="371" dur="500" fill="hold"/>
                                        <p:tgtEl>
                                          <p:spTgt spid="2800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72" dur="500" fill="hold"/>
                                        <p:tgtEl>
                                          <p:spTgt spid="2800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3" fill="hold" nodeType="clickPar">
                      <p:stCondLst>
                        <p:cond delay="indefinite"/>
                      </p:stCondLst>
                      <p:childTnLst>
                        <p:par>
                          <p:cTn id="37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7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76" dur="500" fill="hold"/>
                                        <p:tgtEl>
                                          <p:spTgt spid="2800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377" dur="500" fill="hold"/>
                                        <p:tgtEl>
                                          <p:spTgt spid="2800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78" dur="500" fill="hold"/>
                                        <p:tgtEl>
                                          <p:spTgt spid="2800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9" fill="hold" nodeType="clickPar">
                      <p:stCondLst>
                        <p:cond delay="indefinite"/>
                      </p:stCondLst>
                      <p:childTnLst>
                        <p:par>
                          <p:cTn id="38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8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82" dur="500" fill="hold"/>
                                        <p:tgtEl>
                                          <p:spTgt spid="2800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66FFFF"/>
                                      </p:to>
                                    </p:animClr>
                                    <p:set>
                                      <p:cBhvr>
                                        <p:cTn id="383" dur="500" fill="hold"/>
                                        <p:tgtEl>
                                          <p:spTgt spid="2800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84" dur="500" fill="hold"/>
                                        <p:tgtEl>
                                          <p:spTgt spid="2800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14"/>
                  </p:tgtEl>
                </p:cond>
              </p:nextCondLst>
            </p:seq>
            <p:seq concurrent="1" nextAc="seek">
              <p:cTn id="385" restart="whenNotActive" fill="hold" evtFilter="cancelBubble" nodeType="interactiveSeq">
                <p:stCondLst>
                  <p:cond evt="onClick" delay="0">
                    <p:tgtEl>
                      <p:spTgt spid="2800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6" fill="hold" nodeType="clickPar">
                      <p:stCondLst>
                        <p:cond delay="0"/>
                      </p:stCondLst>
                      <p:childTnLst>
                        <p:par>
                          <p:cTn id="38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8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89" dur="500" fill="hold"/>
                                        <p:tgtEl>
                                          <p:spTgt spid="2800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66FFFF"/>
                                      </p:to>
                                    </p:animClr>
                                    <p:set>
                                      <p:cBhvr>
                                        <p:cTn id="390" dur="500" fill="hold"/>
                                        <p:tgtEl>
                                          <p:spTgt spid="2800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91" dur="500" fill="hold"/>
                                        <p:tgtEl>
                                          <p:spTgt spid="2800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15"/>
                  </p:tgtEl>
                </p:cond>
              </p:nextCondLst>
            </p:seq>
            <p:seq concurrent="1" nextAc="seek">
              <p:cTn id="392" restart="whenNotActive" fill="hold" evtFilter="cancelBubble" nodeType="interactiveSeq">
                <p:stCondLst>
                  <p:cond evt="onClick" delay="0">
                    <p:tgtEl>
                      <p:spTgt spid="2800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3" fill="hold" nodeType="clickPar">
                      <p:stCondLst>
                        <p:cond delay="0"/>
                      </p:stCondLst>
                      <p:childTnLst>
                        <p:par>
                          <p:cTn id="39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9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96" dur="500" fill="hold"/>
                                        <p:tgtEl>
                                          <p:spTgt spid="2800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hlink"/>
                                      </p:to>
                                    </p:animClr>
                                    <p:set>
                                      <p:cBhvr>
                                        <p:cTn id="397" dur="500" fill="hold"/>
                                        <p:tgtEl>
                                          <p:spTgt spid="2800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98" dur="500" fill="hold"/>
                                        <p:tgtEl>
                                          <p:spTgt spid="2800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9" fill="hold" nodeType="clickPar">
                      <p:stCondLst>
                        <p:cond delay="indefinite"/>
                      </p:stCondLst>
                      <p:childTnLst>
                        <p:par>
                          <p:cTn id="40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02" dur="500" fill="hold"/>
                                        <p:tgtEl>
                                          <p:spTgt spid="2800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403" dur="500" fill="hold"/>
                                        <p:tgtEl>
                                          <p:spTgt spid="2800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04" dur="500" fill="hold"/>
                                        <p:tgtEl>
                                          <p:spTgt spid="2800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5" fill="hold" nodeType="clickPar">
                      <p:stCondLst>
                        <p:cond delay="indefinite"/>
                      </p:stCondLst>
                      <p:childTnLst>
                        <p:par>
                          <p:cTn id="40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08" dur="500" fill="hold"/>
                                        <p:tgtEl>
                                          <p:spTgt spid="2800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1DA00"/>
                                      </p:to>
                                    </p:animClr>
                                    <p:set>
                                      <p:cBhvr>
                                        <p:cTn id="409" dur="500" fill="hold"/>
                                        <p:tgtEl>
                                          <p:spTgt spid="2800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10" dur="500" fill="hold"/>
                                        <p:tgtEl>
                                          <p:spTgt spid="2800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16"/>
                  </p:tgtEl>
                </p:cond>
              </p:nextCondLst>
            </p:seq>
            <p:seq concurrent="1" nextAc="seek">
              <p:cTn id="411" restart="whenNotActive" fill="hold" evtFilter="cancelBubble" nodeType="interactiveSeq">
                <p:stCondLst>
                  <p:cond evt="onClick" delay="0">
                    <p:tgtEl>
                      <p:spTgt spid="2800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2" fill="hold" nodeType="clickPar">
                      <p:stCondLst>
                        <p:cond delay="0"/>
                      </p:stCondLst>
                      <p:childTnLst>
                        <p:par>
                          <p:cTn id="41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15" dur="500" fill="hold"/>
                                        <p:tgtEl>
                                          <p:spTgt spid="2800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66FFFF"/>
                                      </p:to>
                                    </p:animClr>
                                    <p:set>
                                      <p:cBhvr>
                                        <p:cTn id="416" dur="500" fill="hold"/>
                                        <p:tgtEl>
                                          <p:spTgt spid="2800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17" dur="500" fill="hold"/>
                                        <p:tgtEl>
                                          <p:spTgt spid="2800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17"/>
                  </p:tgtEl>
                </p:cond>
              </p:nextCondLst>
            </p:seq>
            <p:seq concurrent="1" nextAc="seek">
              <p:cTn id="418" restart="whenNotActive" fill="hold" evtFilter="cancelBubble" nodeType="interactiveSeq">
                <p:stCondLst>
                  <p:cond evt="onClick" delay="0">
                    <p:tgtEl>
                      <p:spTgt spid="2800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9" fill="hold" nodeType="clickPar">
                      <p:stCondLst>
                        <p:cond delay="0"/>
                      </p:stCondLst>
                      <p:childTnLst>
                        <p:par>
                          <p:cTn id="4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2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22" dur="500" fill="hold"/>
                                        <p:tgtEl>
                                          <p:spTgt spid="2800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hlink"/>
                                      </p:to>
                                    </p:animClr>
                                    <p:set>
                                      <p:cBhvr>
                                        <p:cTn id="423" dur="500" fill="hold"/>
                                        <p:tgtEl>
                                          <p:spTgt spid="2800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24" dur="500" fill="hold"/>
                                        <p:tgtEl>
                                          <p:spTgt spid="2800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5" fill="hold" nodeType="clickPar">
                      <p:stCondLst>
                        <p:cond delay="indefinite"/>
                      </p:stCondLst>
                      <p:childTnLst>
                        <p:par>
                          <p:cTn id="4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2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28" dur="500" fill="hold"/>
                                        <p:tgtEl>
                                          <p:spTgt spid="2800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429" dur="500" fill="hold"/>
                                        <p:tgtEl>
                                          <p:spTgt spid="2800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30" dur="500" fill="hold"/>
                                        <p:tgtEl>
                                          <p:spTgt spid="2800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1" fill="hold" nodeType="clickPar">
                      <p:stCondLst>
                        <p:cond delay="indefinite"/>
                      </p:stCondLst>
                      <p:childTnLst>
                        <p:par>
                          <p:cTn id="4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3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34" dur="500" fill="hold"/>
                                        <p:tgtEl>
                                          <p:spTgt spid="2800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66FFFF"/>
                                      </p:to>
                                    </p:animClr>
                                    <p:set>
                                      <p:cBhvr>
                                        <p:cTn id="435" dur="500" fill="hold"/>
                                        <p:tgtEl>
                                          <p:spTgt spid="2800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36" dur="500" fill="hold"/>
                                        <p:tgtEl>
                                          <p:spTgt spid="2800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18"/>
                  </p:tgtEl>
                </p:cond>
              </p:nextCondLst>
            </p:seq>
            <p:seq concurrent="1" nextAc="seek">
              <p:cTn id="437" restart="whenNotActive" fill="hold" evtFilter="cancelBubble" nodeType="interactiveSeq">
                <p:stCondLst>
                  <p:cond evt="onClick" delay="0">
                    <p:tgtEl>
                      <p:spTgt spid="2800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8" fill="hold" nodeType="clickPar">
                      <p:stCondLst>
                        <p:cond delay="0"/>
                      </p:stCondLst>
                      <p:childTnLst>
                        <p:par>
                          <p:cTn id="4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4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41" dur="500" fill="hold"/>
                                        <p:tgtEl>
                                          <p:spTgt spid="2800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66FFFF"/>
                                      </p:to>
                                    </p:animClr>
                                    <p:set>
                                      <p:cBhvr>
                                        <p:cTn id="442" dur="500" fill="hold"/>
                                        <p:tgtEl>
                                          <p:spTgt spid="2800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43" dur="500" fill="hold"/>
                                        <p:tgtEl>
                                          <p:spTgt spid="2800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19"/>
                  </p:tgtEl>
                </p:cond>
              </p:nextCondLst>
            </p:seq>
            <p:seq concurrent="1" nextAc="seek">
              <p:cTn id="444" restart="whenNotActive" fill="hold" evtFilter="cancelBubble" nodeType="interactiveSeq">
                <p:stCondLst>
                  <p:cond evt="onClick" delay="0">
                    <p:tgtEl>
                      <p:spTgt spid="2800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5" fill="hold" nodeType="clickPar">
                      <p:stCondLst>
                        <p:cond delay="0"/>
                      </p:stCondLst>
                      <p:childTnLst>
                        <p:par>
                          <p:cTn id="4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4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48" dur="500" fill="hold"/>
                                        <p:tgtEl>
                                          <p:spTgt spid="2800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hlink"/>
                                      </p:to>
                                    </p:animClr>
                                    <p:set>
                                      <p:cBhvr>
                                        <p:cTn id="449" dur="500" fill="hold"/>
                                        <p:tgtEl>
                                          <p:spTgt spid="2800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50" dur="500" fill="hold"/>
                                        <p:tgtEl>
                                          <p:spTgt spid="28002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1" fill="hold" nodeType="clickPar">
                      <p:stCondLst>
                        <p:cond delay="indefinite"/>
                      </p:stCondLst>
                      <p:childTnLst>
                        <p:par>
                          <p:cTn id="45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54" dur="500" fill="hold"/>
                                        <p:tgtEl>
                                          <p:spTgt spid="2800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455" dur="500" fill="hold"/>
                                        <p:tgtEl>
                                          <p:spTgt spid="2800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56" dur="500" fill="hold"/>
                                        <p:tgtEl>
                                          <p:spTgt spid="28002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7" fill="hold" nodeType="clickPar">
                      <p:stCondLst>
                        <p:cond delay="indefinite"/>
                      </p:stCondLst>
                      <p:childTnLst>
                        <p:par>
                          <p:cTn id="45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60" dur="500" fill="hold"/>
                                        <p:tgtEl>
                                          <p:spTgt spid="2800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66FFFF"/>
                                      </p:to>
                                    </p:animClr>
                                    <p:set>
                                      <p:cBhvr>
                                        <p:cTn id="461" dur="500" fill="hold"/>
                                        <p:tgtEl>
                                          <p:spTgt spid="2800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62" dur="500" fill="hold"/>
                                        <p:tgtEl>
                                          <p:spTgt spid="28002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20"/>
                  </p:tgtEl>
                </p:cond>
              </p:nextCondLst>
            </p:seq>
            <p:seq concurrent="1" nextAc="seek">
              <p:cTn id="463" restart="whenNotActive" fill="hold" evtFilter="cancelBubble" nodeType="interactiveSeq">
                <p:stCondLst>
                  <p:cond evt="onClick" delay="0">
                    <p:tgtEl>
                      <p:spTgt spid="2800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4" fill="hold" nodeType="clickPar">
                      <p:stCondLst>
                        <p:cond delay="0"/>
                      </p:stCondLst>
                      <p:childTnLst>
                        <p:par>
                          <p:cTn id="46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6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67" dur="500" fill="hold"/>
                                        <p:tgtEl>
                                          <p:spTgt spid="2800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66FFFF"/>
                                      </p:to>
                                    </p:animClr>
                                    <p:set>
                                      <p:cBhvr>
                                        <p:cTn id="468" dur="500" fill="hold"/>
                                        <p:tgtEl>
                                          <p:spTgt spid="2800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69" dur="500" fill="hold"/>
                                        <p:tgtEl>
                                          <p:spTgt spid="28002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21"/>
                  </p:tgtEl>
                </p:cond>
              </p:nextCondLst>
            </p:seq>
            <p:seq concurrent="1" nextAc="seek">
              <p:cTn id="470" restart="whenNotActive" fill="hold" evtFilter="cancelBubble" nodeType="interactiveSeq">
                <p:stCondLst>
                  <p:cond evt="onClick" delay="0">
                    <p:tgtEl>
                      <p:spTgt spid="2800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1" fill="hold" nodeType="clickPar">
                      <p:stCondLst>
                        <p:cond delay="0"/>
                      </p:stCondLst>
                      <p:childTnLst>
                        <p:par>
                          <p:cTn id="47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74" dur="500" fill="hold"/>
                                        <p:tgtEl>
                                          <p:spTgt spid="2800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hlink"/>
                                      </p:to>
                                    </p:animClr>
                                    <p:set>
                                      <p:cBhvr>
                                        <p:cTn id="475" dur="500" fill="hold"/>
                                        <p:tgtEl>
                                          <p:spTgt spid="2800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76" dur="500" fill="hold"/>
                                        <p:tgtEl>
                                          <p:spTgt spid="28002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7" fill="hold" nodeType="clickPar">
                      <p:stCondLst>
                        <p:cond delay="indefinite"/>
                      </p:stCondLst>
                      <p:childTnLst>
                        <p:par>
                          <p:cTn id="47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80" dur="500" fill="hold"/>
                                        <p:tgtEl>
                                          <p:spTgt spid="2800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481" dur="500" fill="hold"/>
                                        <p:tgtEl>
                                          <p:spTgt spid="2800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82" dur="500" fill="hold"/>
                                        <p:tgtEl>
                                          <p:spTgt spid="28002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3" fill="hold" nodeType="clickPar">
                      <p:stCondLst>
                        <p:cond delay="indefinite"/>
                      </p:stCondLst>
                      <p:childTnLst>
                        <p:par>
                          <p:cTn id="48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8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86" dur="500" fill="hold"/>
                                        <p:tgtEl>
                                          <p:spTgt spid="2800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66FFFF"/>
                                      </p:to>
                                    </p:animClr>
                                    <p:set>
                                      <p:cBhvr>
                                        <p:cTn id="487" dur="500" fill="hold"/>
                                        <p:tgtEl>
                                          <p:spTgt spid="2800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88" dur="500" fill="hold"/>
                                        <p:tgtEl>
                                          <p:spTgt spid="28002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22"/>
                  </p:tgtEl>
                </p:cond>
              </p:nextCondLst>
            </p:seq>
            <p:seq concurrent="1" nextAc="seek">
              <p:cTn id="489" restart="whenNotActive" fill="hold" evtFilter="cancelBubble" nodeType="interactiveSeq">
                <p:stCondLst>
                  <p:cond evt="onClick" delay="0">
                    <p:tgtEl>
                      <p:spTgt spid="2800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0" fill="hold" nodeType="clickPar">
                      <p:stCondLst>
                        <p:cond delay="0"/>
                      </p:stCondLst>
                      <p:childTnLst>
                        <p:par>
                          <p:cTn id="49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9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93" dur="500" fill="hold"/>
                                        <p:tgtEl>
                                          <p:spTgt spid="2800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66FFFF"/>
                                      </p:to>
                                    </p:animClr>
                                    <p:set>
                                      <p:cBhvr>
                                        <p:cTn id="494" dur="500" fill="hold"/>
                                        <p:tgtEl>
                                          <p:spTgt spid="2800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95" dur="500" fill="hold"/>
                                        <p:tgtEl>
                                          <p:spTgt spid="28002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23"/>
                  </p:tgtEl>
                </p:cond>
              </p:nextCondLst>
            </p:seq>
            <p:seq concurrent="1" nextAc="seek">
              <p:cTn id="496" restart="whenNotActive" fill="hold" evtFilter="cancelBubble" nodeType="interactiveSeq">
                <p:stCondLst>
                  <p:cond evt="onClick" delay="0">
                    <p:tgtEl>
                      <p:spTgt spid="2800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7" fill="hold" nodeType="clickPar">
                      <p:stCondLst>
                        <p:cond delay="0"/>
                      </p:stCondLst>
                      <p:childTnLst>
                        <p:par>
                          <p:cTn id="49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9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00" dur="500" fill="hold"/>
                                        <p:tgtEl>
                                          <p:spTgt spid="2800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hlink"/>
                                      </p:to>
                                    </p:animClr>
                                    <p:set>
                                      <p:cBhvr>
                                        <p:cTn id="501" dur="500" fill="hold"/>
                                        <p:tgtEl>
                                          <p:spTgt spid="2800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02" dur="500" fill="hold"/>
                                        <p:tgtEl>
                                          <p:spTgt spid="28002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3" fill="hold" nodeType="clickPar">
                      <p:stCondLst>
                        <p:cond delay="indefinite"/>
                      </p:stCondLst>
                      <p:childTnLst>
                        <p:par>
                          <p:cTn id="50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0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06" dur="500" fill="hold"/>
                                        <p:tgtEl>
                                          <p:spTgt spid="2800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507" dur="500" fill="hold"/>
                                        <p:tgtEl>
                                          <p:spTgt spid="2800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08" dur="500" fill="hold"/>
                                        <p:tgtEl>
                                          <p:spTgt spid="28002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9" fill="hold" nodeType="clickPar">
                      <p:stCondLst>
                        <p:cond delay="indefinite"/>
                      </p:stCondLst>
                      <p:childTnLst>
                        <p:par>
                          <p:cTn id="5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1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12" dur="500" fill="hold"/>
                                        <p:tgtEl>
                                          <p:spTgt spid="2800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66FFFF"/>
                                      </p:to>
                                    </p:animClr>
                                    <p:set>
                                      <p:cBhvr>
                                        <p:cTn id="513" dur="500" fill="hold"/>
                                        <p:tgtEl>
                                          <p:spTgt spid="2800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14" dur="500" fill="hold"/>
                                        <p:tgtEl>
                                          <p:spTgt spid="28002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24"/>
                  </p:tgtEl>
                </p:cond>
              </p:nextCondLst>
            </p:seq>
            <p:seq concurrent="1" nextAc="seek">
              <p:cTn id="515" restart="whenNotActive" fill="hold" evtFilter="cancelBubble" nodeType="interactiveSeq">
                <p:stCondLst>
                  <p:cond evt="onClick" delay="0">
                    <p:tgtEl>
                      <p:spTgt spid="2800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6" fill="hold" nodeType="clickPar">
                      <p:stCondLst>
                        <p:cond delay="0"/>
                      </p:stCondLst>
                      <p:childTnLst>
                        <p:par>
                          <p:cTn id="5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1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19" dur="500" fill="hold"/>
                                        <p:tgtEl>
                                          <p:spTgt spid="2800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66FFFF"/>
                                      </p:to>
                                    </p:animClr>
                                    <p:set>
                                      <p:cBhvr>
                                        <p:cTn id="520" dur="500" fill="hold"/>
                                        <p:tgtEl>
                                          <p:spTgt spid="2800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21" dur="500" fill="hold"/>
                                        <p:tgtEl>
                                          <p:spTgt spid="28002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25"/>
                  </p:tgtEl>
                </p:cond>
              </p:nextCondLst>
            </p:seq>
            <p:seq concurrent="1" nextAc="seek">
              <p:cTn id="522" restart="whenNotActive" fill="hold" evtFilter="cancelBubble" nodeType="interactiveSeq">
                <p:stCondLst>
                  <p:cond evt="onClick" delay="0">
                    <p:tgtEl>
                      <p:spTgt spid="280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3" fill="hold" nodeType="clickPar">
                      <p:stCondLst>
                        <p:cond delay="0"/>
                      </p:stCondLst>
                      <p:childTnLst>
                        <p:par>
                          <p:cTn id="5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2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26" dur="500" fill="hold"/>
                                        <p:tgtEl>
                                          <p:spTgt spid="2800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hlink"/>
                                      </p:to>
                                    </p:animClr>
                                    <p:set>
                                      <p:cBhvr>
                                        <p:cTn id="527" dur="500" fill="hold"/>
                                        <p:tgtEl>
                                          <p:spTgt spid="2800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28" dur="500" fill="hold"/>
                                        <p:tgtEl>
                                          <p:spTgt spid="28002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9" fill="hold" nodeType="clickPar">
                      <p:stCondLst>
                        <p:cond delay="indefinite"/>
                      </p:stCondLst>
                      <p:childTnLst>
                        <p:par>
                          <p:cTn id="5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3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32" dur="500" fill="hold"/>
                                        <p:tgtEl>
                                          <p:spTgt spid="2800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533" dur="500" fill="hold"/>
                                        <p:tgtEl>
                                          <p:spTgt spid="2800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34" dur="500" fill="hold"/>
                                        <p:tgtEl>
                                          <p:spTgt spid="28002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5" fill="hold" nodeType="clickPar">
                      <p:stCondLst>
                        <p:cond delay="indefinite"/>
                      </p:stCondLst>
                      <p:childTnLst>
                        <p:par>
                          <p:cTn id="5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3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38" dur="500" fill="hold"/>
                                        <p:tgtEl>
                                          <p:spTgt spid="2800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66FFFF"/>
                                      </p:to>
                                    </p:animClr>
                                    <p:set>
                                      <p:cBhvr>
                                        <p:cTn id="539" dur="500" fill="hold"/>
                                        <p:tgtEl>
                                          <p:spTgt spid="2800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40" dur="500" fill="hold"/>
                                        <p:tgtEl>
                                          <p:spTgt spid="28002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26"/>
                  </p:tgtEl>
                </p:cond>
              </p:nextCondLst>
            </p:seq>
            <p:seq concurrent="1" nextAc="seek">
              <p:cTn id="541" restart="whenNotActive" fill="hold" evtFilter="cancelBubble" nodeType="interactiveSeq">
                <p:stCondLst>
                  <p:cond evt="onClick" delay="0">
                    <p:tgtEl>
                      <p:spTgt spid="2800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2" fill="hold" nodeType="clickPar">
                      <p:stCondLst>
                        <p:cond delay="0"/>
                      </p:stCondLst>
                      <p:childTnLst>
                        <p:par>
                          <p:cTn id="54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4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45" dur="500" fill="hold"/>
                                        <p:tgtEl>
                                          <p:spTgt spid="2800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66FFFF"/>
                                      </p:to>
                                    </p:animClr>
                                    <p:set>
                                      <p:cBhvr>
                                        <p:cTn id="546" dur="500" fill="hold"/>
                                        <p:tgtEl>
                                          <p:spTgt spid="2800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47" dur="500" fill="hold"/>
                                        <p:tgtEl>
                                          <p:spTgt spid="28002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27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ChangeArrowheads="1"/>
          </p:cNvSpPr>
          <p:nvPr/>
        </p:nvSpPr>
        <p:spPr bwMode="auto">
          <a:xfrm>
            <a:off x="719138" y="472993"/>
            <a:ext cx="7381254" cy="19611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342900" indent="-342900">
              <a:lnSpc>
                <a:spcPct val="150000"/>
              </a:lnSpc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None/>
            </a:pPr>
            <a:r>
              <a:rPr lang="cs-CZ" sz="2800" b="1" dirty="0">
                <a:latin typeface="Calibri" panose="020F0502020204030204" pitchFamily="34" charset="0"/>
              </a:rPr>
              <a:t>		 </a:t>
            </a:r>
            <a:r>
              <a:rPr lang="cs-CZ" sz="3200" b="1" dirty="0" smtClean="0">
                <a:latin typeface="Calibri" panose="020F0502020204030204" pitchFamily="34" charset="0"/>
              </a:rPr>
              <a:t>Nejčastější onemocnění kůže.</a:t>
            </a:r>
            <a:endParaRPr lang="cs-CZ" sz="3200" b="1" dirty="0">
              <a:latin typeface="Calibri" panose="020F0502020204030204" pitchFamily="34" charset="0"/>
            </a:endParaRPr>
          </a:p>
        </p:txBody>
      </p:sp>
      <p:sp>
        <p:nvSpPr>
          <p:cNvPr id="367619" name="Text Box 3"/>
          <p:cNvSpPr txBox="1">
            <a:spLocks noChangeArrowheads="1"/>
          </p:cNvSpPr>
          <p:nvPr/>
        </p:nvSpPr>
        <p:spPr bwMode="auto">
          <a:xfrm>
            <a:off x="719138" y="4652331"/>
            <a:ext cx="3354901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>
              <a:spcBef>
                <a:spcPct val="20000"/>
              </a:spcBef>
              <a:buClr>
                <a:schemeClr val="hlink"/>
              </a:buClr>
              <a:buSzPct val="60000"/>
              <a:buFont typeface="Wingdings" pitchFamily="2" charset="2"/>
              <a:buNone/>
              <a:defRPr/>
            </a:pPr>
            <a:r>
              <a:rPr lang="cs-CZ" sz="3600" b="1" dirty="0" smtClean="0">
                <a:solidFill>
                  <a:srgbClr val="FF3F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alibri" panose="020F0502020204030204" pitchFamily="34" charset="0"/>
              </a:rPr>
              <a:t>Akné</a:t>
            </a:r>
            <a:endParaRPr lang="cs-CZ" sz="3600" dirty="0">
              <a:solidFill>
                <a:srgbClr val="FF3F3F"/>
              </a:solidFill>
              <a:latin typeface="Calibri" panose="020F0502020204030204" pitchFamily="34" charset="0"/>
            </a:endParaRPr>
          </a:p>
        </p:txBody>
      </p:sp>
      <p:sp>
        <p:nvSpPr>
          <p:cNvPr id="367620" name="AutoShape 4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719138" y="3328988"/>
            <a:ext cx="1908175" cy="620712"/>
          </a:xfrm>
          <a:prstGeom prst="actionButtonBlank">
            <a:avLst/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rect">
              <a:fillToRect l="50000" t="50000" r="50000" b="50000"/>
            </a:path>
          </a:gra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r>
              <a:rPr lang="cs-CZ">
                <a:latin typeface="Calibri" panose="020F0502020204030204" pitchFamily="34" charset="0"/>
              </a:rPr>
              <a:t>Odpověď</a:t>
            </a:r>
          </a:p>
        </p:txBody>
      </p:sp>
      <p:sp>
        <p:nvSpPr>
          <p:cNvPr id="19461" name="AutoShape 6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2627313" y="6080918"/>
            <a:ext cx="1117600" cy="366713"/>
          </a:xfrm>
          <a:prstGeom prst="actionButtonBlank">
            <a:avLst/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rect">
              <a:fillToRect l="50000" t="50000" r="50000" b="50000"/>
            </a:path>
          </a:gra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r>
              <a:rPr lang="cs-CZ" dirty="0">
                <a:latin typeface="Calibri" panose="020F0502020204030204" pitchFamily="34" charset="0"/>
              </a:rPr>
              <a:t>Pyramida</a:t>
            </a:r>
          </a:p>
        </p:txBody>
      </p:sp>
      <p:sp>
        <p:nvSpPr>
          <p:cNvPr id="19462" name="AutoShape 7"/>
          <p:cNvSpPr>
            <a:spLocks noChangeArrowheads="1"/>
          </p:cNvSpPr>
          <p:nvPr/>
        </p:nvSpPr>
        <p:spPr bwMode="auto">
          <a:xfrm rot="-5400000">
            <a:off x="358776" y="736600"/>
            <a:ext cx="1008062" cy="865187"/>
          </a:xfrm>
          <a:prstGeom prst="hexagon">
            <a:avLst>
              <a:gd name="adj" fmla="val 29128"/>
              <a:gd name="vf" fmla="val 115470"/>
            </a:avLst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shape">
              <a:fillToRect l="50000" t="50000" r="50000" b="50000"/>
            </a:path>
          </a:gradFill>
          <a:ln w="63500" cmpd="dbl">
            <a:solidFill>
              <a:srgbClr val="000080"/>
            </a:solidFill>
            <a:miter lim="800000"/>
            <a:headEnd/>
            <a:tailEnd/>
          </a:ln>
        </p:spPr>
        <p:txBody>
          <a:bodyPr vert="eaVert" wrap="none" anchor="ctr"/>
          <a:lstStyle/>
          <a:p>
            <a:endParaRPr lang="cs-CZ" sz="2600" b="1">
              <a:latin typeface="Calibri" panose="020F0502020204030204" pitchFamily="34" charset="0"/>
            </a:endParaRPr>
          </a:p>
        </p:txBody>
      </p:sp>
      <p:sp>
        <p:nvSpPr>
          <p:cNvPr id="19463" name="Rectangle 8"/>
          <p:cNvSpPr>
            <a:spLocks noChangeArrowheads="1"/>
          </p:cNvSpPr>
          <p:nvPr/>
        </p:nvSpPr>
        <p:spPr bwMode="auto">
          <a:xfrm>
            <a:off x="647700" y="966788"/>
            <a:ext cx="404813" cy="404812"/>
          </a:xfrm>
          <a:prstGeom prst="rect">
            <a:avLst/>
          </a:prstGeom>
          <a:gradFill rotWithShape="1">
            <a:gsLst>
              <a:gs pos="0">
                <a:srgbClr val="FFFF00"/>
              </a:gs>
              <a:gs pos="100000">
                <a:srgbClr val="FF3F3F">
                  <a:alpha val="0"/>
                </a:srgbClr>
              </a:gs>
            </a:gsLst>
            <a:path path="shape">
              <a:fillToRect l="50000" t="50000" r="50000" b="50000"/>
            </a:path>
          </a:gradFill>
          <a:ln w="50800" cmpd="dbl">
            <a:solidFill>
              <a:srgbClr val="000080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600" b="1">
                <a:latin typeface="Calibri" panose="020F0502020204030204" pitchFamily="34" charset="0"/>
              </a:rPr>
              <a:t>A</a:t>
            </a:r>
          </a:p>
        </p:txBody>
      </p:sp>
      <p:pic>
        <p:nvPicPr>
          <p:cNvPr id="2" name="Picture 2" descr="File:Akne-jugend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074039" y="2434188"/>
            <a:ext cx="4716016" cy="3214822"/>
          </a:xfrm>
          <a:prstGeom prst="rect">
            <a:avLst/>
          </a:prstGeom>
          <a:noFill/>
        </p:spPr>
      </p:pic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676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76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676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7620"/>
                  </p:tgtEl>
                </p:cond>
              </p:nextCondLst>
            </p:seq>
          </p:childTnLst>
        </p:cTn>
      </p:par>
    </p:tnLst>
    <p:bldLst>
      <p:bldP spid="36761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295401" y="641350"/>
            <a:ext cx="7057019" cy="1460500"/>
          </a:xfrm>
        </p:spPr>
        <p:txBody>
          <a:bodyPr/>
          <a:lstStyle/>
          <a:p>
            <a:pPr marL="0" indent="0" algn="ctr" eaLnBrk="1" hangingPunct="1">
              <a:lnSpc>
                <a:spcPct val="150000"/>
              </a:lnSpc>
              <a:buFont typeface="Wingdings" pitchFamily="2" charset="2"/>
              <a:buNone/>
            </a:pPr>
            <a:r>
              <a:rPr lang="cs-CZ" b="1" dirty="0" smtClean="0"/>
              <a:t>Nezhoubné nádorky kůže způsobené virem.</a:t>
            </a:r>
          </a:p>
        </p:txBody>
      </p:sp>
      <p:sp>
        <p:nvSpPr>
          <p:cNvPr id="8212" name="Text Box 20"/>
          <p:cNvSpPr txBox="1">
            <a:spLocks noChangeArrowheads="1"/>
          </p:cNvSpPr>
          <p:nvPr/>
        </p:nvSpPr>
        <p:spPr bwMode="auto">
          <a:xfrm>
            <a:off x="468313" y="4818063"/>
            <a:ext cx="37433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20000"/>
              </a:spcBef>
              <a:buClr>
                <a:schemeClr val="hlink"/>
              </a:buClr>
              <a:buSzPct val="60000"/>
              <a:buFont typeface="Wingdings" pitchFamily="2" charset="2"/>
              <a:buNone/>
              <a:defRPr/>
            </a:pPr>
            <a:r>
              <a:rPr lang="cs-CZ" sz="4000" b="1" dirty="0" smtClean="0">
                <a:solidFill>
                  <a:srgbClr val="FF3F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alibri" panose="020F0502020204030204" pitchFamily="34" charset="0"/>
              </a:rPr>
              <a:t>Bradavice</a:t>
            </a:r>
            <a:endParaRPr lang="cs-CZ" sz="4000" b="1" dirty="0">
              <a:solidFill>
                <a:srgbClr val="FF3F3F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Calibri" panose="020F0502020204030204" pitchFamily="34" charset="0"/>
            </a:endParaRPr>
          </a:p>
        </p:txBody>
      </p:sp>
      <p:sp>
        <p:nvSpPr>
          <p:cNvPr id="8213" name="AutoShape 2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647700" y="3175794"/>
            <a:ext cx="1908175" cy="620712"/>
          </a:xfrm>
          <a:prstGeom prst="actionButtonBlank">
            <a:avLst/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rect">
              <a:fillToRect l="50000" t="50000" r="50000" b="50000"/>
            </a:path>
          </a:gra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r>
              <a:rPr lang="cs-CZ">
                <a:latin typeface="Calibri" panose="020F0502020204030204" pitchFamily="34" charset="0"/>
              </a:rPr>
              <a:t>Odpověď</a:t>
            </a:r>
          </a:p>
        </p:txBody>
      </p:sp>
      <p:sp>
        <p:nvSpPr>
          <p:cNvPr id="20485" name="AutoShape 22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536950" y="6265069"/>
            <a:ext cx="1117600" cy="366712"/>
          </a:xfrm>
          <a:prstGeom prst="actionButtonBlank">
            <a:avLst/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rect">
              <a:fillToRect l="50000" t="50000" r="50000" b="50000"/>
            </a:path>
          </a:gra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r>
              <a:rPr lang="cs-CZ">
                <a:latin typeface="Calibri" panose="020F0502020204030204" pitchFamily="34" charset="0"/>
              </a:rPr>
              <a:t>Pyramida</a:t>
            </a:r>
          </a:p>
        </p:txBody>
      </p:sp>
      <p:sp>
        <p:nvSpPr>
          <p:cNvPr id="20486" name="AutoShape 24"/>
          <p:cNvSpPr>
            <a:spLocks noChangeArrowheads="1"/>
          </p:cNvSpPr>
          <p:nvPr/>
        </p:nvSpPr>
        <p:spPr bwMode="auto">
          <a:xfrm rot="-5400000">
            <a:off x="358776" y="736600"/>
            <a:ext cx="1008062" cy="865187"/>
          </a:xfrm>
          <a:prstGeom prst="hexagon">
            <a:avLst>
              <a:gd name="adj" fmla="val 29128"/>
              <a:gd name="vf" fmla="val 115470"/>
            </a:avLst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shape">
              <a:fillToRect l="50000" t="50000" r="50000" b="50000"/>
            </a:path>
          </a:gradFill>
          <a:ln w="63500" cmpd="dbl">
            <a:solidFill>
              <a:srgbClr val="00008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endParaRPr lang="cs-CZ" sz="2600" b="1">
              <a:latin typeface="Calibri" panose="020F0502020204030204" pitchFamily="34" charset="0"/>
            </a:endParaRPr>
          </a:p>
        </p:txBody>
      </p:sp>
      <p:sp>
        <p:nvSpPr>
          <p:cNvPr id="20487" name="Rectangle 25"/>
          <p:cNvSpPr>
            <a:spLocks noChangeArrowheads="1"/>
          </p:cNvSpPr>
          <p:nvPr/>
        </p:nvSpPr>
        <p:spPr bwMode="auto">
          <a:xfrm>
            <a:off x="647700" y="966788"/>
            <a:ext cx="404813" cy="404812"/>
          </a:xfrm>
          <a:prstGeom prst="rect">
            <a:avLst/>
          </a:prstGeom>
          <a:gradFill rotWithShape="1">
            <a:gsLst>
              <a:gs pos="0">
                <a:srgbClr val="FFFF00"/>
              </a:gs>
              <a:gs pos="100000">
                <a:srgbClr val="FF3F3F">
                  <a:alpha val="0"/>
                </a:srgbClr>
              </a:gs>
            </a:gsLst>
            <a:path path="shape">
              <a:fillToRect l="50000" t="50000" r="50000" b="50000"/>
            </a:path>
          </a:gradFill>
          <a:ln w="50800" cmpd="dbl">
            <a:solidFill>
              <a:srgbClr val="000080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600" b="1">
                <a:latin typeface="Calibri" panose="020F0502020204030204" pitchFamily="34" charset="0"/>
              </a:rPr>
              <a:t>B</a:t>
            </a:r>
          </a:p>
        </p:txBody>
      </p:sp>
      <p:pic>
        <p:nvPicPr>
          <p:cNvPr id="2" name="Picture 2" descr="File:Dornwarzen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580112" y="2770187"/>
            <a:ext cx="2448272" cy="3509192"/>
          </a:xfrm>
          <a:prstGeom prst="rect">
            <a:avLst/>
          </a:prstGeom>
          <a:noFill/>
        </p:spPr>
      </p:pic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2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82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213"/>
                  </p:tgtEl>
                </p:cond>
              </p:nextCondLst>
            </p:seq>
          </p:childTnLst>
        </p:cTn>
      </p:par>
    </p:tnLst>
    <p:bldLst>
      <p:bldP spid="821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419484" y="368660"/>
            <a:ext cx="8509000" cy="2744787"/>
          </a:xfrm>
        </p:spPr>
        <p:txBody>
          <a:bodyPr/>
          <a:lstStyle/>
          <a:p>
            <a:pPr algn="ctr" eaLnBrk="1" hangingPunct="1">
              <a:lnSpc>
                <a:spcPct val="150000"/>
              </a:lnSpc>
              <a:buFont typeface="Wingdings" pitchFamily="2" charset="2"/>
              <a:buNone/>
            </a:pPr>
            <a:r>
              <a:rPr lang="cs-CZ" sz="2000" b="1" dirty="0" smtClean="0">
                <a:latin typeface="Calibri" panose="020F0502020204030204" pitchFamily="34" charset="0"/>
              </a:rPr>
              <a:t>		</a:t>
            </a:r>
            <a:r>
              <a:rPr lang="cs-CZ" b="1" dirty="0" smtClean="0">
                <a:latin typeface="Calibri" panose="020F0502020204030204" pitchFamily="34" charset="0"/>
              </a:rPr>
              <a:t>Spodní rozšířený konec vlasu nebo chlupu obratlovců.</a:t>
            </a:r>
          </a:p>
        </p:txBody>
      </p:sp>
      <p:sp>
        <p:nvSpPr>
          <p:cNvPr id="21507" name="Text Box 4"/>
          <p:cNvSpPr txBox="1">
            <a:spLocks noChangeArrowheads="1"/>
          </p:cNvSpPr>
          <p:nvPr/>
        </p:nvSpPr>
        <p:spPr bwMode="auto">
          <a:xfrm>
            <a:off x="323850" y="6100763"/>
            <a:ext cx="935038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9pPr>
          </a:lstStyle>
          <a:p>
            <a:pPr algn="l" eaLnBrk="1" hangingPunct="1">
              <a:spcBef>
                <a:spcPct val="50000"/>
              </a:spcBef>
            </a:pPr>
            <a:endParaRPr lang="cs-CZ">
              <a:latin typeface="Calibri" panose="020F0502020204030204" pitchFamily="34" charset="0"/>
            </a:endParaRPr>
          </a:p>
        </p:txBody>
      </p:sp>
      <p:sp>
        <p:nvSpPr>
          <p:cNvPr id="21508" name="AutoShape 22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2711289" y="6082507"/>
            <a:ext cx="1117600" cy="366712"/>
          </a:xfrm>
          <a:prstGeom prst="actionButtonBlank">
            <a:avLst/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rect">
              <a:fillToRect l="50000" t="50000" r="50000" b="50000"/>
            </a:path>
          </a:gra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r>
              <a:rPr lang="cs-CZ" dirty="0">
                <a:latin typeface="Calibri" panose="020F0502020204030204" pitchFamily="34" charset="0"/>
              </a:rPr>
              <a:t>Pyramida</a:t>
            </a:r>
          </a:p>
        </p:txBody>
      </p:sp>
      <p:sp>
        <p:nvSpPr>
          <p:cNvPr id="19479" name="Text Box 23"/>
          <p:cNvSpPr txBox="1">
            <a:spLocks noChangeArrowheads="1"/>
          </p:cNvSpPr>
          <p:nvPr/>
        </p:nvSpPr>
        <p:spPr bwMode="auto">
          <a:xfrm>
            <a:off x="127000" y="4730178"/>
            <a:ext cx="5003800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None/>
              <a:defRPr/>
            </a:pPr>
            <a:r>
              <a:rPr lang="cs-CZ" sz="4000" b="1" dirty="0" smtClean="0">
                <a:solidFill>
                  <a:srgbClr val="FF3F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alibri" panose="020F0502020204030204" pitchFamily="34" charset="0"/>
              </a:rPr>
              <a:t>Cibulka</a:t>
            </a:r>
            <a:endParaRPr lang="cs-CZ" sz="4000" b="1" dirty="0">
              <a:solidFill>
                <a:srgbClr val="FF3F3F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Calibri" panose="020F0502020204030204" pitchFamily="34" charset="0"/>
            </a:endParaRPr>
          </a:p>
        </p:txBody>
      </p:sp>
      <p:sp>
        <p:nvSpPr>
          <p:cNvPr id="19481" name="AutoShape 25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361914" y="3348119"/>
            <a:ext cx="1908175" cy="620712"/>
          </a:xfrm>
          <a:prstGeom prst="actionButtonBlank">
            <a:avLst/>
          </a:prstGeom>
          <a:gradFill rotWithShape="1">
            <a:gsLst>
              <a:gs pos="0">
                <a:srgbClr val="FFFF00"/>
              </a:gs>
              <a:gs pos="100000">
                <a:srgbClr val="FF3F3F">
                  <a:alpha val="89998"/>
                </a:srgbClr>
              </a:gs>
            </a:gsLst>
            <a:path path="rect">
              <a:fillToRect l="50000" t="50000" r="50000" b="50000"/>
            </a:path>
          </a:gra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r>
              <a:rPr lang="cs-CZ">
                <a:latin typeface="Calibri" panose="020F0502020204030204" pitchFamily="34" charset="0"/>
              </a:rPr>
              <a:t>Odpověď</a:t>
            </a:r>
          </a:p>
        </p:txBody>
      </p:sp>
      <p:sp>
        <p:nvSpPr>
          <p:cNvPr id="21511" name="AutoShape 26"/>
          <p:cNvSpPr>
            <a:spLocks noChangeArrowheads="1"/>
          </p:cNvSpPr>
          <p:nvPr/>
        </p:nvSpPr>
        <p:spPr bwMode="auto">
          <a:xfrm rot="-5400000">
            <a:off x="358776" y="736600"/>
            <a:ext cx="1008062" cy="865187"/>
          </a:xfrm>
          <a:prstGeom prst="hexagon">
            <a:avLst>
              <a:gd name="adj" fmla="val 29128"/>
              <a:gd name="vf" fmla="val 115470"/>
            </a:avLst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shape">
              <a:fillToRect l="50000" t="50000" r="50000" b="50000"/>
            </a:path>
          </a:gradFill>
          <a:ln w="63500" cmpd="dbl">
            <a:solidFill>
              <a:srgbClr val="00008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endParaRPr lang="cs-CZ" sz="2600" b="1">
              <a:latin typeface="Calibri" panose="020F0502020204030204" pitchFamily="34" charset="0"/>
            </a:endParaRPr>
          </a:p>
        </p:txBody>
      </p:sp>
      <p:sp>
        <p:nvSpPr>
          <p:cNvPr id="21512" name="Rectangle 27">
            <a:hlinkClick r:id="rId4" action="ppaction://hlinksldjump"/>
          </p:cNvPr>
          <p:cNvSpPr>
            <a:spLocks noChangeArrowheads="1"/>
          </p:cNvSpPr>
          <p:nvPr/>
        </p:nvSpPr>
        <p:spPr bwMode="auto">
          <a:xfrm>
            <a:off x="647700" y="966788"/>
            <a:ext cx="404813" cy="404812"/>
          </a:xfrm>
          <a:prstGeom prst="rect">
            <a:avLst/>
          </a:prstGeom>
          <a:gradFill rotWithShape="1">
            <a:gsLst>
              <a:gs pos="0">
                <a:srgbClr val="FFFF00"/>
              </a:gs>
              <a:gs pos="100000">
                <a:srgbClr val="FF3F3F">
                  <a:alpha val="0"/>
                </a:srgbClr>
              </a:gs>
            </a:gsLst>
            <a:path path="shape">
              <a:fillToRect l="50000" t="50000" r="50000" b="50000"/>
            </a:path>
          </a:gradFill>
          <a:ln w="50800" cmpd="dbl">
            <a:solidFill>
              <a:srgbClr val="000080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600" b="1">
                <a:latin typeface="Calibri" panose="020F0502020204030204" pitchFamily="34" charset="0"/>
              </a:rPr>
              <a:t>C</a:t>
            </a:r>
          </a:p>
        </p:txBody>
      </p:sp>
      <p:pic>
        <p:nvPicPr>
          <p:cNvPr id="2" name="Picture 2" descr="File:Gray944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044661" y="2289829"/>
            <a:ext cx="4883823" cy="4159390"/>
          </a:xfrm>
          <a:prstGeom prst="rect">
            <a:avLst/>
          </a:prstGeom>
          <a:noFill/>
        </p:spPr>
      </p:pic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948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94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481"/>
                  </p:tgtEl>
                </p:cond>
              </p:nextCondLst>
            </p:seq>
          </p:childTnLst>
        </p:cTn>
      </p:par>
    </p:tnLst>
    <p:bldLst>
      <p:bldP spid="1947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215516" y="665162"/>
            <a:ext cx="4227420" cy="2134662"/>
          </a:xfrm>
        </p:spPr>
        <p:txBody>
          <a:bodyPr/>
          <a:lstStyle/>
          <a:p>
            <a:pPr marL="0" indent="357188" algn="ctr" eaLnBrk="1" hangingPunct="1">
              <a:lnSpc>
                <a:spcPct val="150000"/>
              </a:lnSpc>
              <a:buFont typeface="Wingdings" pitchFamily="2" charset="2"/>
              <a:buNone/>
            </a:pPr>
            <a:r>
              <a:rPr lang="cs-CZ" b="1" dirty="0" smtClean="0">
                <a:latin typeface="Calibri" panose="020F0502020204030204" pitchFamily="34" charset="0"/>
              </a:rPr>
              <a:t>Kožní lékař</a:t>
            </a:r>
            <a:endParaRPr lang="cs-CZ" sz="2800" dirty="0" smtClean="0">
              <a:latin typeface="Calibri" panose="020F0502020204030204" pitchFamily="34" charset="0"/>
            </a:endParaRPr>
          </a:p>
        </p:txBody>
      </p:sp>
      <p:sp>
        <p:nvSpPr>
          <p:cNvPr id="22532" name="AutoShape 184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2754683" y="6003925"/>
            <a:ext cx="1117600" cy="366713"/>
          </a:xfrm>
          <a:prstGeom prst="actionButtonBlank">
            <a:avLst/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rect">
              <a:fillToRect l="50000" t="50000" r="50000" b="50000"/>
            </a:path>
          </a:gra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r>
              <a:rPr lang="cs-CZ">
                <a:latin typeface="Calibri" panose="020F0502020204030204" pitchFamily="34" charset="0"/>
              </a:rPr>
              <a:t>Pyramida</a:t>
            </a:r>
          </a:p>
        </p:txBody>
      </p:sp>
      <p:sp>
        <p:nvSpPr>
          <p:cNvPr id="20665" name="AutoShape 185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306844" y="3165204"/>
            <a:ext cx="1908175" cy="620713"/>
          </a:xfrm>
          <a:prstGeom prst="actionButtonBlank">
            <a:avLst/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rect">
              <a:fillToRect l="50000" t="50000" r="50000" b="50000"/>
            </a:path>
          </a:gra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r>
              <a:rPr lang="cs-CZ">
                <a:latin typeface="Calibri" panose="020F0502020204030204" pitchFamily="34" charset="0"/>
              </a:rPr>
              <a:t>Odpověď</a:t>
            </a:r>
          </a:p>
        </p:txBody>
      </p:sp>
      <p:sp>
        <p:nvSpPr>
          <p:cNvPr id="20667" name="Text Box 187"/>
          <p:cNvSpPr txBox="1">
            <a:spLocks noChangeArrowheads="1"/>
          </p:cNvSpPr>
          <p:nvPr/>
        </p:nvSpPr>
        <p:spPr bwMode="auto">
          <a:xfrm>
            <a:off x="1163015" y="4664892"/>
            <a:ext cx="2709268" cy="707886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4000" b="1" dirty="0" smtClean="0">
                <a:solidFill>
                  <a:srgbClr val="FF3F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alibri" panose="020F0502020204030204" pitchFamily="34" charset="0"/>
              </a:rPr>
              <a:t>Dermatolog</a:t>
            </a:r>
            <a:endParaRPr lang="cs-CZ" sz="4000" b="1" dirty="0">
              <a:solidFill>
                <a:srgbClr val="FF3F3F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Calibri" panose="020F0502020204030204" pitchFamily="34" charset="0"/>
            </a:endParaRPr>
          </a:p>
        </p:txBody>
      </p:sp>
      <p:sp>
        <p:nvSpPr>
          <p:cNvPr id="22535" name="AutoShape 188"/>
          <p:cNvSpPr>
            <a:spLocks noChangeArrowheads="1"/>
          </p:cNvSpPr>
          <p:nvPr/>
        </p:nvSpPr>
        <p:spPr bwMode="auto">
          <a:xfrm rot="-5400000">
            <a:off x="358776" y="736600"/>
            <a:ext cx="1008062" cy="865187"/>
          </a:xfrm>
          <a:prstGeom prst="hexagon">
            <a:avLst>
              <a:gd name="adj" fmla="val 29128"/>
              <a:gd name="vf" fmla="val 115470"/>
            </a:avLst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shape">
              <a:fillToRect l="50000" t="50000" r="50000" b="50000"/>
            </a:path>
          </a:gradFill>
          <a:ln w="63500" cmpd="dbl">
            <a:solidFill>
              <a:srgbClr val="00008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endParaRPr lang="cs-CZ" sz="2600" b="1">
              <a:latin typeface="Calibri" panose="020F0502020204030204" pitchFamily="34" charset="0"/>
            </a:endParaRPr>
          </a:p>
        </p:txBody>
      </p:sp>
      <p:sp>
        <p:nvSpPr>
          <p:cNvPr id="22536" name="Rectangle 189">
            <a:hlinkClick r:id="rId4" action="ppaction://hlinksldjump"/>
          </p:cNvPr>
          <p:cNvSpPr>
            <a:spLocks noChangeArrowheads="1"/>
          </p:cNvSpPr>
          <p:nvPr/>
        </p:nvSpPr>
        <p:spPr bwMode="auto">
          <a:xfrm>
            <a:off x="647700" y="966788"/>
            <a:ext cx="404813" cy="404812"/>
          </a:xfrm>
          <a:prstGeom prst="rect">
            <a:avLst/>
          </a:prstGeom>
          <a:gradFill rotWithShape="1">
            <a:gsLst>
              <a:gs pos="0">
                <a:srgbClr val="FFFF00"/>
              </a:gs>
              <a:gs pos="100000">
                <a:srgbClr val="FF3F3F">
                  <a:alpha val="0"/>
                </a:srgbClr>
              </a:gs>
            </a:gsLst>
            <a:path path="shape">
              <a:fillToRect l="50000" t="50000" r="50000" b="50000"/>
            </a:path>
          </a:gradFill>
          <a:ln w="50800" cmpd="dbl">
            <a:solidFill>
              <a:srgbClr val="000080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600" b="1">
                <a:latin typeface="Calibri" panose="020F0502020204030204" pitchFamily="34" charset="0"/>
              </a:rPr>
              <a:t>D</a:t>
            </a:r>
          </a:p>
        </p:txBody>
      </p:sp>
      <p:pic>
        <p:nvPicPr>
          <p:cNvPr id="2" name="Picture 2" descr="File:Dermatological laser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822825" y="665162"/>
            <a:ext cx="3819525" cy="5705476"/>
          </a:xfrm>
          <a:prstGeom prst="rect">
            <a:avLst/>
          </a:prstGeom>
          <a:noFill/>
        </p:spPr>
      </p:pic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66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06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665"/>
                  </p:tgtEl>
                </p:cond>
              </p:nextCondLst>
            </p:seq>
          </p:childTnLst>
        </p:cTn>
      </p:par>
    </p:tnLst>
    <p:bldLst>
      <p:bldP spid="2066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1263787" y="512356"/>
            <a:ext cx="2749413" cy="1552575"/>
          </a:xfrm>
        </p:spPr>
        <p:txBody>
          <a:bodyPr/>
          <a:lstStyle/>
          <a:p>
            <a:pPr algn="ctr" eaLnBrk="1" hangingPunct="1">
              <a:lnSpc>
                <a:spcPct val="150000"/>
              </a:lnSpc>
              <a:buFont typeface="Wingdings" pitchFamily="2" charset="2"/>
              <a:buNone/>
            </a:pPr>
            <a:r>
              <a:rPr lang="cs-CZ" sz="2400" dirty="0" smtClean="0">
                <a:latin typeface="Calibri" panose="020F0502020204030204" pitchFamily="34" charset="0"/>
              </a:rPr>
              <a:t>	</a:t>
            </a:r>
            <a:r>
              <a:rPr lang="cs-CZ" b="1" dirty="0" smtClean="0">
                <a:latin typeface="Calibri" panose="020F0502020204030204" pitchFamily="34" charset="0"/>
              </a:rPr>
              <a:t>Pokožka.</a:t>
            </a:r>
            <a:endParaRPr lang="cs-CZ" sz="2800" b="1" dirty="0" smtClean="0">
              <a:latin typeface="Calibri" panose="020F0502020204030204" pitchFamily="34" charset="0"/>
            </a:endParaRPr>
          </a:p>
        </p:txBody>
      </p:sp>
      <p:sp>
        <p:nvSpPr>
          <p:cNvPr id="23555" name="AutoShape 16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4013200" y="6265863"/>
            <a:ext cx="1117600" cy="366712"/>
          </a:xfrm>
          <a:prstGeom prst="actionButtonBlank">
            <a:avLst/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rect">
              <a:fillToRect l="50000" t="50000" r="50000" b="50000"/>
            </a:path>
          </a:gra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r>
              <a:rPr lang="cs-CZ">
                <a:latin typeface="Calibri" panose="020F0502020204030204" pitchFamily="34" charset="0"/>
              </a:rPr>
              <a:t>Pyramida</a:t>
            </a:r>
          </a:p>
        </p:txBody>
      </p:sp>
      <p:sp>
        <p:nvSpPr>
          <p:cNvPr id="22546" name="Text Box 18"/>
          <p:cNvSpPr txBox="1">
            <a:spLocks noChangeArrowheads="1"/>
          </p:cNvSpPr>
          <p:nvPr/>
        </p:nvSpPr>
        <p:spPr bwMode="auto">
          <a:xfrm>
            <a:off x="1052513" y="4814621"/>
            <a:ext cx="2302233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4000" b="1" dirty="0" smtClean="0">
                <a:solidFill>
                  <a:srgbClr val="FF3F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alibri" panose="020F0502020204030204" pitchFamily="34" charset="0"/>
              </a:rPr>
              <a:t>Epidermis</a:t>
            </a:r>
            <a:endParaRPr lang="cs-CZ" sz="4000" b="1" dirty="0">
              <a:solidFill>
                <a:srgbClr val="FF3F3F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Calibri" panose="020F0502020204030204" pitchFamily="34" charset="0"/>
            </a:endParaRPr>
          </a:p>
        </p:txBody>
      </p:sp>
      <p:sp>
        <p:nvSpPr>
          <p:cNvPr id="22547" name="AutoShape 1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187624" y="3370301"/>
            <a:ext cx="1908175" cy="620713"/>
          </a:xfrm>
          <a:prstGeom prst="actionButtonBlank">
            <a:avLst/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rect">
              <a:fillToRect l="50000" t="50000" r="50000" b="50000"/>
            </a:path>
          </a:gra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r>
              <a:rPr lang="cs-CZ" dirty="0">
                <a:latin typeface="Calibri" panose="020F0502020204030204" pitchFamily="34" charset="0"/>
              </a:rPr>
              <a:t>Odpověď</a:t>
            </a:r>
          </a:p>
        </p:txBody>
      </p:sp>
      <p:sp>
        <p:nvSpPr>
          <p:cNvPr id="23558" name="AutoShape 20"/>
          <p:cNvSpPr>
            <a:spLocks noChangeArrowheads="1"/>
          </p:cNvSpPr>
          <p:nvPr/>
        </p:nvSpPr>
        <p:spPr bwMode="auto">
          <a:xfrm rot="-5400000">
            <a:off x="360363" y="736600"/>
            <a:ext cx="1008062" cy="865188"/>
          </a:xfrm>
          <a:prstGeom prst="hexagon">
            <a:avLst>
              <a:gd name="adj" fmla="val 29128"/>
              <a:gd name="vf" fmla="val 115470"/>
            </a:avLst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shape">
              <a:fillToRect l="50000" t="50000" r="50000" b="50000"/>
            </a:path>
          </a:gradFill>
          <a:ln w="63500" cmpd="dbl">
            <a:solidFill>
              <a:srgbClr val="00008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endParaRPr lang="cs-CZ" sz="2600" b="1">
              <a:latin typeface="Calibri" panose="020F0502020204030204" pitchFamily="34" charset="0"/>
            </a:endParaRPr>
          </a:p>
        </p:txBody>
      </p:sp>
      <p:sp>
        <p:nvSpPr>
          <p:cNvPr id="23559" name="Rectangle 22">
            <a:hlinkClick r:id="rId4" action="ppaction://hlinksldjump"/>
          </p:cNvPr>
          <p:cNvSpPr>
            <a:spLocks noChangeArrowheads="1"/>
          </p:cNvSpPr>
          <p:nvPr/>
        </p:nvSpPr>
        <p:spPr bwMode="auto">
          <a:xfrm>
            <a:off x="647700" y="966788"/>
            <a:ext cx="404813" cy="404812"/>
          </a:xfrm>
          <a:prstGeom prst="rect">
            <a:avLst/>
          </a:prstGeom>
          <a:gradFill rotWithShape="1">
            <a:gsLst>
              <a:gs pos="0">
                <a:srgbClr val="FFFF00"/>
              </a:gs>
              <a:gs pos="100000">
                <a:srgbClr val="FF3F3F">
                  <a:alpha val="0"/>
                </a:srgbClr>
              </a:gs>
            </a:gsLst>
            <a:path path="shape">
              <a:fillToRect l="50000" t="50000" r="50000" b="50000"/>
            </a:path>
          </a:gradFill>
          <a:ln w="50800" cmpd="dbl">
            <a:solidFill>
              <a:srgbClr val="000080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600" b="1">
                <a:latin typeface="Calibri" panose="020F0502020204030204" pitchFamily="34" charset="0"/>
              </a:rPr>
              <a:t>E</a:t>
            </a:r>
          </a:p>
        </p:txBody>
      </p:sp>
      <p:pic>
        <p:nvPicPr>
          <p:cNvPr id="2" name="Picture 2" descr="File:Human skin structure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013200" y="2064931"/>
            <a:ext cx="5029200" cy="3457576"/>
          </a:xfrm>
          <a:prstGeom prst="rect">
            <a:avLst/>
          </a:prstGeom>
          <a:noFill/>
        </p:spPr>
      </p:pic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25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25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547"/>
                  </p:tgtEl>
                </p:cond>
              </p:nextCondLst>
            </p:seq>
          </p:childTnLst>
        </p:cTn>
      </p:par>
    </p:tnLst>
    <p:bldLst>
      <p:bldP spid="2254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21096" y="506548"/>
            <a:ext cx="8640762" cy="2592387"/>
          </a:xfrm>
        </p:spPr>
        <p:txBody>
          <a:bodyPr/>
          <a:lstStyle/>
          <a:p>
            <a:pPr algn="ctr" eaLnBrk="1" hangingPunct="1">
              <a:lnSpc>
                <a:spcPct val="150000"/>
              </a:lnSpc>
              <a:buFont typeface="Wingdings" pitchFamily="2" charset="2"/>
              <a:buNone/>
            </a:pPr>
            <a:r>
              <a:rPr lang="cs-CZ" b="1" dirty="0" smtClean="0"/>
              <a:t>		Jedna z charakteristik močení, která je silně zvýšená při nemoci zvané žíznivka.</a:t>
            </a:r>
          </a:p>
        </p:txBody>
      </p:sp>
      <p:sp>
        <p:nvSpPr>
          <p:cNvPr id="24579" name="AutoShape 19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2627313" y="6270625"/>
            <a:ext cx="1117600" cy="366713"/>
          </a:xfrm>
          <a:prstGeom prst="actionButtonBlank">
            <a:avLst/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rect">
              <a:fillToRect l="50000" t="50000" r="50000" b="50000"/>
            </a:path>
          </a:gra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r>
              <a:rPr lang="cs-CZ">
                <a:latin typeface="Calibri" panose="020F0502020204030204" pitchFamily="34" charset="0"/>
              </a:rPr>
              <a:t>Pyramida</a:t>
            </a:r>
          </a:p>
        </p:txBody>
      </p:sp>
      <p:sp>
        <p:nvSpPr>
          <p:cNvPr id="23572" name="Text Box 20"/>
          <p:cNvSpPr txBox="1">
            <a:spLocks noChangeArrowheads="1"/>
          </p:cNvSpPr>
          <p:nvPr/>
        </p:nvSpPr>
        <p:spPr bwMode="auto">
          <a:xfrm>
            <a:off x="-882650" y="4761148"/>
            <a:ext cx="7019925" cy="782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None/>
              <a:defRPr/>
            </a:pPr>
            <a:r>
              <a:rPr lang="cs-CZ" sz="4000" b="1" dirty="0" smtClean="0">
                <a:solidFill>
                  <a:srgbClr val="FF3F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alibri" panose="020F0502020204030204" pitchFamily="34" charset="0"/>
              </a:rPr>
              <a:t>Frekvence</a:t>
            </a:r>
            <a:endParaRPr lang="cs-CZ" sz="4000" b="1" dirty="0">
              <a:solidFill>
                <a:srgbClr val="FF3F3F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Calibri" panose="020F0502020204030204" pitchFamily="34" charset="0"/>
            </a:endParaRPr>
          </a:p>
        </p:txBody>
      </p:sp>
      <p:sp>
        <p:nvSpPr>
          <p:cNvPr id="23573" name="AutoShape 2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142429" y="3520058"/>
            <a:ext cx="1908175" cy="620712"/>
          </a:xfrm>
          <a:prstGeom prst="actionButtonBlank">
            <a:avLst/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rect">
              <a:fillToRect l="50000" t="50000" r="50000" b="50000"/>
            </a:path>
          </a:gra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r>
              <a:rPr lang="cs-CZ">
                <a:latin typeface="Calibri" panose="020F0502020204030204" pitchFamily="34" charset="0"/>
              </a:rPr>
              <a:t>Odpověď</a:t>
            </a:r>
          </a:p>
        </p:txBody>
      </p:sp>
      <p:sp>
        <p:nvSpPr>
          <p:cNvPr id="24582" name="AutoShape 23"/>
          <p:cNvSpPr>
            <a:spLocks noChangeArrowheads="1"/>
          </p:cNvSpPr>
          <p:nvPr/>
        </p:nvSpPr>
        <p:spPr bwMode="auto">
          <a:xfrm rot="-5400000">
            <a:off x="358776" y="736600"/>
            <a:ext cx="1008062" cy="865187"/>
          </a:xfrm>
          <a:prstGeom prst="hexagon">
            <a:avLst>
              <a:gd name="adj" fmla="val 29128"/>
              <a:gd name="vf" fmla="val 115470"/>
            </a:avLst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shape">
              <a:fillToRect l="50000" t="50000" r="50000" b="50000"/>
            </a:path>
          </a:gradFill>
          <a:ln w="63500" cmpd="dbl">
            <a:solidFill>
              <a:srgbClr val="00008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endParaRPr lang="cs-CZ" sz="2600" b="1">
              <a:latin typeface="Calibri" panose="020F0502020204030204" pitchFamily="34" charset="0"/>
            </a:endParaRPr>
          </a:p>
        </p:txBody>
      </p:sp>
      <p:sp>
        <p:nvSpPr>
          <p:cNvPr id="24583" name="Rectangle 24">
            <a:hlinkClick r:id="rId4" action="ppaction://hlinksldjump"/>
          </p:cNvPr>
          <p:cNvSpPr>
            <a:spLocks noChangeArrowheads="1"/>
          </p:cNvSpPr>
          <p:nvPr/>
        </p:nvSpPr>
        <p:spPr bwMode="auto">
          <a:xfrm>
            <a:off x="647700" y="966788"/>
            <a:ext cx="404813" cy="404812"/>
          </a:xfrm>
          <a:prstGeom prst="rect">
            <a:avLst/>
          </a:prstGeom>
          <a:gradFill rotWithShape="1">
            <a:gsLst>
              <a:gs pos="0">
                <a:srgbClr val="FFFF00"/>
              </a:gs>
              <a:gs pos="100000">
                <a:srgbClr val="FF3F3F">
                  <a:alpha val="0"/>
                </a:srgbClr>
              </a:gs>
            </a:gsLst>
            <a:path path="shape">
              <a:fillToRect l="50000" t="50000" r="50000" b="50000"/>
            </a:path>
          </a:gradFill>
          <a:ln w="50800" cmpd="dbl">
            <a:solidFill>
              <a:srgbClr val="000080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600" b="1">
                <a:latin typeface="Calibri" panose="020F0502020204030204" pitchFamily="34" charset="0"/>
              </a:rPr>
              <a:t>F</a:t>
            </a:r>
          </a:p>
        </p:txBody>
      </p:sp>
      <p:pic>
        <p:nvPicPr>
          <p:cNvPr id="2" name="Picture 2" descr="File:Skladani linearnich kmitu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463988" y="3133958"/>
            <a:ext cx="4485482" cy="2851325"/>
          </a:xfrm>
          <a:prstGeom prst="rect">
            <a:avLst/>
          </a:prstGeom>
          <a:noFill/>
        </p:spPr>
      </p:pic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357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35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573"/>
                  </p:tgtEl>
                </p:cond>
              </p:nextCondLst>
            </p:seq>
          </p:childTnLst>
        </p:cTn>
      </p:par>
    </p:tnLst>
    <p:bldLst>
      <p:bldP spid="2357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295400" y="665163"/>
            <a:ext cx="7848600" cy="1899741"/>
          </a:xfrm>
        </p:spPr>
        <p:txBody>
          <a:bodyPr/>
          <a:lstStyle/>
          <a:p>
            <a:pPr algn="ctr" eaLnBrk="1" hangingPunct="1">
              <a:lnSpc>
                <a:spcPct val="150000"/>
              </a:lnSpc>
              <a:buFont typeface="Wingdings" pitchFamily="2" charset="2"/>
              <a:buNone/>
            </a:pPr>
            <a:r>
              <a:rPr lang="cs-CZ" b="1" dirty="0" smtClean="0"/>
              <a:t>Jeden se smyslových „orgánů“ uložený v kůži.</a:t>
            </a:r>
            <a:endParaRPr lang="cs-CZ" sz="2800" b="1" dirty="0" smtClean="0"/>
          </a:p>
        </p:txBody>
      </p:sp>
      <p:sp>
        <p:nvSpPr>
          <p:cNvPr id="28675" name="AutoShape 17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2166471" y="6038487"/>
            <a:ext cx="1117600" cy="366713"/>
          </a:xfrm>
          <a:prstGeom prst="actionButtonBlank">
            <a:avLst/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rect">
              <a:fillToRect l="50000" t="50000" r="50000" b="50000"/>
            </a:path>
          </a:gra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r>
              <a:rPr lang="cs-CZ" dirty="0">
                <a:latin typeface="Calibri" panose="020F0502020204030204" pitchFamily="34" charset="0"/>
              </a:rPr>
              <a:t>Pyramida</a:t>
            </a:r>
          </a:p>
        </p:txBody>
      </p:sp>
      <p:sp>
        <p:nvSpPr>
          <p:cNvPr id="36882" name="Text Box 18"/>
          <p:cNvSpPr txBox="1">
            <a:spLocks noChangeArrowheads="1"/>
          </p:cNvSpPr>
          <p:nvPr/>
        </p:nvSpPr>
        <p:spPr bwMode="auto">
          <a:xfrm>
            <a:off x="1258138" y="4286378"/>
            <a:ext cx="1467133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4000" b="1" dirty="0" smtClean="0">
                <a:solidFill>
                  <a:srgbClr val="FF3F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alibri" panose="020F0502020204030204" pitchFamily="34" charset="0"/>
              </a:rPr>
              <a:t>Hmat </a:t>
            </a:r>
            <a:endParaRPr lang="cs-CZ" sz="4000" b="1" dirty="0">
              <a:solidFill>
                <a:srgbClr val="FF3F3F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Calibri" panose="020F0502020204030204" pitchFamily="34" charset="0"/>
            </a:endParaRPr>
          </a:p>
        </p:txBody>
      </p:sp>
      <p:sp>
        <p:nvSpPr>
          <p:cNvPr id="36883" name="AutoShape 1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052513" y="3018974"/>
            <a:ext cx="1908175" cy="620712"/>
          </a:xfrm>
          <a:prstGeom prst="actionButtonBlank">
            <a:avLst/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rect">
              <a:fillToRect l="50000" t="50000" r="50000" b="50000"/>
            </a:path>
          </a:gra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r>
              <a:rPr lang="cs-CZ" dirty="0">
                <a:latin typeface="Calibri" panose="020F0502020204030204" pitchFamily="34" charset="0"/>
              </a:rPr>
              <a:t>Odpověď</a:t>
            </a:r>
          </a:p>
        </p:txBody>
      </p:sp>
      <p:sp>
        <p:nvSpPr>
          <p:cNvPr id="28678" name="AutoShape 22"/>
          <p:cNvSpPr>
            <a:spLocks noChangeArrowheads="1"/>
          </p:cNvSpPr>
          <p:nvPr/>
        </p:nvSpPr>
        <p:spPr bwMode="auto">
          <a:xfrm rot="-5400000">
            <a:off x="358776" y="736600"/>
            <a:ext cx="1008062" cy="865187"/>
          </a:xfrm>
          <a:prstGeom prst="hexagon">
            <a:avLst>
              <a:gd name="adj" fmla="val 29128"/>
              <a:gd name="vf" fmla="val 115470"/>
            </a:avLst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shape">
              <a:fillToRect l="50000" t="50000" r="50000" b="50000"/>
            </a:path>
          </a:gradFill>
          <a:ln w="63500" cmpd="dbl">
            <a:solidFill>
              <a:srgbClr val="00008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endParaRPr lang="cs-CZ" sz="2600" b="1">
              <a:latin typeface="Calibri" panose="020F0502020204030204" pitchFamily="34" charset="0"/>
            </a:endParaRPr>
          </a:p>
        </p:txBody>
      </p:sp>
      <p:sp>
        <p:nvSpPr>
          <p:cNvPr id="28679" name="Rectangle 21">
            <a:hlinkClick r:id="rId4" action="ppaction://hlinksldjump"/>
          </p:cNvPr>
          <p:cNvSpPr>
            <a:spLocks noChangeArrowheads="1"/>
          </p:cNvSpPr>
          <p:nvPr/>
        </p:nvSpPr>
        <p:spPr bwMode="auto">
          <a:xfrm>
            <a:off x="647700" y="966788"/>
            <a:ext cx="404813" cy="404812"/>
          </a:xfrm>
          <a:prstGeom prst="rect">
            <a:avLst/>
          </a:prstGeom>
          <a:gradFill rotWithShape="1">
            <a:gsLst>
              <a:gs pos="0">
                <a:srgbClr val="FFFF00"/>
              </a:gs>
              <a:gs pos="100000">
                <a:srgbClr val="FF3F3F">
                  <a:alpha val="0"/>
                </a:srgbClr>
              </a:gs>
            </a:gsLst>
            <a:path path="shape">
              <a:fillToRect l="50000" t="50000" r="50000" b="50000"/>
            </a:path>
          </a:gradFill>
          <a:ln w="50800" cmpd="dbl">
            <a:solidFill>
              <a:srgbClr val="000080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600" b="1" dirty="0">
                <a:latin typeface="Calibri" panose="020F0502020204030204" pitchFamily="34" charset="0"/>
              </a:rPr>
              <a:t>H</a:t>
            </a:r>
          </a:p>
        </p:txBody>
      </p:sp>
      <p:pic>
        <p:nvPicPr>
          <p:cNvPr id="31746" name="Picture 2" descr="File:Nur eine Hand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635896" y="2718897"/>
            <a:ext cx="5343404" cy="3319590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688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68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317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17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883"/>
                  </p:tgtEl>
                </p:cond>
              </p:nextCondLst>
            </p:seq>
          </p:childTnLst>
        </p:cTn>
      </p:par>
    </p:tnLst>
    <p:bldLst>
      <p:bldP spid="3688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74650" y="1371600"/>
            <a:ext cx="8229600" cy="1187450"/>
          </a:xfrm>
        </p:spPr>
        <p:txBody>
          <a:bodyPr/>
          <a:lstStyle/>
          <a:p>
            <a:pPr eaLnBrk="1" hangingPunct="1">
              <a:buFont typeface="Wingdings" pitchFamily="2" charset="2"/>
              <a:buNone/>
            </a:pPr>
            <a:r>
              <a:rPr lang="cs-CZ" sz="2800" b="1" smtClean="0"/>
              <a:t>		</a:t>
            </a:r>
          </a:p>
        </p:txBody>
      </p:sp>
      <p:sp>
        <p:nvSpPr>
          <p:cNvPr id="25603" name="Text Box 4"/>
          <p:cNvSpPr txBox="1">
            <a:spLocks noChangeArrowheads="1"/>
          </p:cNvSpPr>
          <p:nvPr/>
        </p:nvSpPr>
        <p:spPr bwMode="auto">
          <a:xfrm>
            <a:off x="827088" y="5373688"/>
            <a:ext cx="7777162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9pPr>
          </a:lstStyle>
          <a:p>
            <a:pPr algn="r" eaLnBrk="1" hangingPunct="1">
              <a:spcBef>
                <a:spcPct val="50000"/>
              </a:spcBef>
            </a:pPr>
            <a:endParaRPr lang="cs-CZ">
              <a:latin typeface="Calibri" panose="020F0502020204030204" pitchFamily="34" charset="0"/>
            </a:endParaRPr>
          </a:p>
        </p:txBody>
      </p:sp>
      <p:sp>
        <p:nvSpPr>
          <p:cNvPr id="25604" name="AutoShape 17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239852" y="6081713"/>
            <a:ext cx="1117600" cy="366712"/>
          </a:xfrm>
          <a:prstGeom prst="actionButtonBlank">
            <a:avLst/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rect">
              <a:fillToRect l="50000" t="50000" r="50000" b="50000"/>
            </a:path>
          </a:gra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r>
              <a:rPr lang="cs-CZ">
                <a:latin typeface="Calibri" panose="020F0502020204030204" pitchFamily="34" charset="0"/>
              </a:rPr>
              <a:t>Pyramida</a:t>
            </a:r>
          </a:p>
        </p:txBody>
      </p:sp>
      <p:sp>
        <p:nvSpPr>
          <p:cNvPr id="32786" name="Text Box 18"/>
          <p:cNvSpPr txBox="1">
            <a:spLocks noChangeArrowheads="1"/>
          </p:cNvSpPr>
          <p:nvPr/>
        </p:nvSpPr>
        <p:spPr bwMode="auto">
          <a:xfrm>
            <a:off x="-1584684" y="4321175"/>
            <a:ext cx="8353425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None/>
              <a:defRPr/>
            </a:pPr>
            <a:r>
              <a:rPr lang="cs-CZ" sz="4000" b="1" dirty="0" smtClean="0">
                <a:solidFill>
                  <a:srgbClr val="FF3F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alibri" panose="020F0502020204030204" pitchFamily="34" charset="0"/>
              </a:rPr>
              <a:t>Ionty</a:t>
            </a:r>
          </a:p>
        </p:txBody>
      </p:sp>
      <p:sp>
        <p:nvSpPr>
          <p:cNvPr id="32787" name="AutoShape 1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495300" y="3227388"/>
            <a:ext cx="1908175" cy="620712"/>
          </a:xfrm>
          <a:prstGeom prst="actionButtonBlank">
            <a:avLst/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rect">
              <a:fillToRect l="50000" t="50000" r="50000" b="50000"/>
            </a:path>
          </a:gra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r>
              <a:rPr lang="cs-CZ">
                <a:latin typeface="Calibri" panose="020F0502020204030204" pitchFamily="34" charset="0"/>
              </a:rPr>
              <a:t>Odpověď</a:t>
            </a:r>
          </a:p>
        </p:txBody>
      </p:sp>
      <p:sp>
        <p:nvSpPr>
          <p:cNvPr id="25607" name="AutoShape 21"/>
          <p:cNvSpPr>
            <a:spLocks noChangeArrowheads="1"/>
          </p:cNvSpPr>
          <p:nvPr/>
        </p:nvSpPr>
        <p:spPr bwMode="auto">
          <a:xfrm rot="-5400000">
            <a:off x="215901" y="434975"/>
            <a:ext cx="1008062" cy="865187"/>
          </a:xfrm>
          <a:prstGeom prst="hexagon">
            <a:avLst>
              <a:gd name="adj" fmla="val 29128"/>
              <a:gd name="vf" fmla="val 115470"/>
            </a:avLst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shape">
              <a:fillToRect l="50000" t="50000" r="50000" b="50000"/>
            </a:path>
          </a:gradFill>
          <a:ln w="63500" cmpd="dbl">
            <a:solidFill>
              <a:srgbClr val="000080"/>
            </a:solidFill>
            <a:miter lim="800000"/>
            <a:headEnd/>
            <a:tailEnd/>
          </a:ln>
        </p:spPr>
        <p:txBody>
          <a:bodyPr vert="eaVert" wrap="none" anchor="ctr"/>
          <a:lstStyle/>
          <a:p>
            <a:endParaRPr lang="cs-CZ" sz="2600" b="1">
              <a:latin typeface="Calibri" panose="020F0502020204030204" pitchFamily="34" charset="0"/>
            </a:endParaRPr>
          </a:p>
        </p:txBody>
      </p:sp>
      <p:sp>
        <p:nvSpPr>
          <p:cNvPr id="25608" name="Rectangle 22">
            <a:hlinkClick r:id="rId4" action="ppaction://hlinksldjump"/>
          </p:cNvPr>
          <p:cNvSpPr>
            <a:spLocks noChangeArrowheads="1"/>
          </p:cNvSpPr>
          <p:nvPr/>
        </p:nvSpPr>
        <p:spPr bwMode="auto">
          <a:xfrm>
            <a:off x="495300" y="692150"/>
            <a:ext cx="404813" cy="404813"/>
          </a:xfrm>
          <a:prstGeom prst="rect">
            <a:avLst/>
          </a:prstGeom>
          <a:gradFill rotWithShape="1">
            <a:gsLst>
              <a:gs pos="0">
                <a:srgbClr val="FFFF00"/>
              </a:gs>
              <a:gs pos="100000">
                <a:srgbClr val="FF3F3F">
                  <a:alpha val="0"/>
                </a:srgbClr>
              </a:gs>
            </a:gsLst>
            <a:path path="shape">
              <a:fillToRect l="50000" t="50000" r="50000" b="50000"/>
            </a:path>
          </a:gradFill>
          <a:ln w="50800" cmpd="dbl">
            <a:solidFill>
              <a:srgbClr val="000080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600" b="1">
                <a:latin typeface="Calibri" panose="020F0502020204030204" pitchFamily="34" charset="0"/>
              </a:rPr>
              <a:t>I</a:t>
            </a:r>
          </a:p>
        </p:txBody>
      </p:sp>
      <p:sp>
        <p:nvSpPr>
          <p:cNvPr id="25609" name="Rectangle 23"/>
          <p:cNvSpPr>
            <a:spLocks noChangeArrowheads="1"/>
          </p:cNvSpPr>
          <p:nvPr/>
        </p:nvSpPr>
        <p:spPr bwMode="auto">
          <a:xfrm>
            <a:off x="827088" y="404664"/>
            <a:ext cx="8416925" cy="1955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342900" indent="-342900">
              <a:lnSpc>
                <a:spcPct val="150000"/>
              </a:lnSpc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None/>
            </a:pPr>
            <a:r>
              <a:rPr lang="cs-CZ" sz="2800" dirty="0">
                <a:latin typeface="Calibri" panose="020F0502020204030204" pitchFamily="34" charset="0"/>
              </a:rPr>
              <a:t>	</a:t>
            </a:r>
            <a:r>
              <a:rPr lang="cs-CZ" sz="3200" b="1" dirty="0" smtClean="0">
                <a:latin typeface="Calibri" panose="020F0502020204030204" pitchFamily="34" charset="0"/>
              </a:rPr>
              <a:t>Forma draslíku, sodíku, vápníku a hořčíku v naší krvi a moči.</a:t>
            </a:r>
            <a:endParaRPr lang="cs-CZ" sz="3200" b="1" dirty="0">
              <a:latin typeface="Calibri" panose="020F0502020204030204" pitchFamily="34" charset="0"/>
            </a:endParaRPr>
          </a:p>
        </p:txBody>
      </p:sp>
      <p:sp>
        <p:nvSpPr>
          <p:cNvPr id="12" name="Rectangle 23"/>
          <p:cNvSpPr>
            <a:spLocks noChangeArrowheads="1"/>
          </p:cNvSpPr>
          <p:nvPr/>
        </p:nvSpPr>
        <p:spPr bwMode="auto">
          <a:xfrm>
            <a:off x="3802416" y="3417888"/>
            <a:ext cx="5932649" cy="1955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342900" indent="-342900">
              <a:lnSpc>
                <a:spcPct val="150000"/>
              </a:lnSpc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None/>
            </a:pPr>
            <a:r>
              <a:rPr lang="cs-CZ" sz="2800" dirty="0">
                <a:latin typeface="Calibri" panose="020F0502020204030204" pitchFamily="34" charset="0"/>
              </a:rPr>
              <a:t>	</a:t>
            </a:r>
            <a:r>
              <a:rPr lang="cs-CZ" sz="3200" b="1" dirty="0" smtClean="0">
                <a:latin typeface="Calibri" panose="020F0502020204030204" pitchFamily="34" charset="0"/>
              </a:rPr>
              <a:t>K</a:t>
            </a:r>
            <a:r>
              <a:rPr lang="cs-CZ" sz="3200" b="1" baseline="30000" dirty="0" smtClean="0">
                <a:latin typeface="Calibri" panose="020F0502020204030204" pitchFamily="34" charset="0"/>
              </a:rPr>
              <a:t>+</a:t>
            </a:r>
            <a:r>
              <a:rPr lang="cs-CZ" sz="3200" b="1" dirty="0" smtClean="0">
                <a:latin typeface="Calibri" panose="020F0502020204030204" pitchFamily="34" charset="0"/>
              </a:rPr>
              <a:t>, Na</a:t>
            </a:r>
            <a:r>
              <a:rPr lang="cs-CZ" sz="3200" b="1" baseline="30000" dirty="0" smtClean="0">
                <a:latin typeface="Calibri" panose="020F0502020204030204" pitchFamily="34" charset="0"/>
              </a:rPr>
              <a:t>+</a:t>
            </a:r>
            <a:r>
              <a:rPr lang="cs-CZ" sz="3200" b="1" dirty="0" smtClean="0">
                <a:latin typeface="Calibri" panose="020F0502020204030204" pitchFamily="34" charset="0"/>
              </a:rPr>
              <a:t>, Mg</a:t>
            </a:r>
            <a:r>
              <a:rPr lang="cs-CZ" sz="3200" b="1" baseline="30000" dirty="0" smtClean="0">
                <a:latin typeface="Calibri" panose="020F0502020204030204" pitchFamily="34" charset="0"/>
              </a:rPr>
              <a:t>2+</a:t>
            </a:r>
            <a:r>
              <a:rPr lang="cs-CZ" sz="3200" b="1" dirty="0" smtClean="0">
                <a:latin typeface="Calibri" panose="020F0502020204030204" pitchFamily="34" charset="0"/>
              </a:rPr>
              <a:t>, Ca</a:t>
            </a:r>
            <a:r>
              <a:rPr lang="cs-CZ" sz="3200" b="1" baseline="30000" dirty="0" smtClean="0">
                <a:latin typeface="Calibri" panose="020F0502020204030204" pitchFamily="34" charset="0"/>
              </a:rPr>
              <a:t>2+</a:t>
            </a:r>
            <a:r>
              <a:rPr lang="cs-CZ" sz="3200" b="1" dirty="0" smtClean="0">
                <a:latin typeface="Calibri" panose="020F0502020204030204" pitchFamily="34" charset="0"/>
              </a:rPr>
              <a:t>…</a:t>
            </a:r>
            <a:endParaRPr lang="cs-CZ" sz="3200" b="1" dirty="0">
              <a:latin typeface="Calibri" panose="020F0502020204030204" pitchFamily="34" charset="0"/>
            </a:endParaRP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278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27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787"/>
                  </p:tgtEl>
                </p:cond>
              </p:nextCondLst>
            </p:seq>
          </p:childTnLst>
        </p:cTn>
      </p:par>
    </p:tnLst>
    <p:bldLst>
      <p:bldP spid="32786" grpId="0"/>
      <p:bldP spid="1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1052513" y="545306"/>
            <a:ext cx="7803963" cy="1652587"/>
          </a:xfrm>
        </p:spPr>
        <p:txBody>
          <a:bodyPr/>
          <a:lstStyle/>
          <a:p>
            <a:pPr algn="ctr" eaLnBrk="1" hangingPunct="1">
              <a:lnSpc>
                <a:spcPct val="150000"/>
              </a:lnSpc>
              <a:buNone/>
            </a:pPr>
            <a:r>
              <a:rPr lang="cs-CZ" b="1" kern="1200" dirty="0" smtClean="0">
                <a:latin typeface="Calibri" panose="020F0502020204030204" pitchFamily="34" charset="0"/>
              </a:rPr>
              <a:t>Obratlovec, jehož kůže produkuje místo navíc k chlupům ještě bodliny.</a:t>
            </a:r>
          </a:p>
        </p:txBody>
      </p:sp>
      <p:sp>
        <p:nvSpPr>
          <p:cNvPr id="27651" name="AutoShape 19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2610729" y="6005491"/>
            <a:ext cx="1117600" cy="366713"/>
          </a:xfrm>
          <a:prstGeom prst="actionButtonBlank">
            <a:avLst/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rect">
              <a:fillToRect l="50000" t="50000" r="50000" b="50000"/>
            </a:path>
          </a:gra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r>
              <a:rPr lang="cs-CZ" dirty="0">
                <a:latin typeface="Calibri" panose="020F0502020204030204" pitchFamily="34" charset="0"/>
              </a:rPr>
              <a:t>Pyramida</a:t>
            </a:r>
          </a:p>
        </p:txBody>
      </p:sp>
      <p:sp>
        <p:nvSpPr>
          <p:cNvPr id="33812" name="AutoShape 20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052513" y="3325019"/>
            <a:ext cx="1908175" cy="620712"/>
          </a:xfrm>
          <a:prstGeom prst="actionButtonBlank">
            <a:avLst/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rect">
              <a:fillToRect l="50000" t="50000" r="50000" b="50000"/>
            </a:path>
          </a:gra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r>
              <a:rPr lang="cs-CZ" dirty="0">
                <a:latin typeface="Calibri" panose="020F0502020204030204" pitchFamily="34" charset="0"/>
              </a:rPr>
              <a:t>Odpověď</a:t>
            </a:r>
          </a:p>
        </p:txBody>
      </p:sp>
      <p:sp>
        <p:nvSpPr>
          <p:cNvPr id="33814" name="Text Box 22"/>
          <p:cNvSpPr txBox="1">
            <a:spLocks noChangeArrowheads="1"/>
          </p:cNvSpPr>
          <p:nvPr/>
        </p:nvSpPr>
        <p:spPr bwMode="auto">
          <a:xfrm>
            <a:off x="1957377" y="4608513"/>
            <a:ext cx="1306704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4000" b="1" dirty="0" smtClean="0">
                <a:solidFill>
                  <a:srgbClr val="FF3F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alibri" panose="020F0502020204030204" pitchFamily="34" charset="0"/>
              </a:rPr>
              <a:t>Ježek</a:t>
            </a:r>
            <a:endParaRPr lang="cs-CZ" sz="4000" b="1" dirty="0">
              <a:solidFill>
                <a:srgbClr val="FF3F3F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Calibri" panose="020F0502020204030204" pitchFamily="34" charset="0"/>
            </a:endParaRPr>
          </a:p>
        </p:txBody>
      </p:sp>
      <p:sp>
        <p:nvSpPr>
          <p:cNvPr id="27654" name="AutoShape 23"/>
          <p:cNvSpPr>
            <a:spLocks noChangeArrowheads="1"/>
          </p:cNvSpPr>
          <p:nvPr/>
        </p:nvSpPr>
        <p:spPr bwMode="auto">
          <a:xfrm rot="-5400000">
            <a:off x="358776" y="736600"/>
            <a:ext cx="1008062" cy="865187"/>
          </a:xfrm>
          <a:prstGeom prst="hexagon">
            <a:avLst>
              <a:gd name="adj" fmla="val 29128"/>
              <a:gd name="vf" fmla="val 115470"/>
            </a:avLst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shape">
              <a:fillToRect l="50000" t="50000" r="50000" b="50000"/>
            </a:path>
          </a:gradFill>
          <a:ln w="63500" cmpd="dbl">
            <a:solidFill>
              <a:srgbClr val="00008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endParaRPr lang="cs-CZ" sz="2600" b="1">
              <a:latin typeface="Calibri" panose="020F0502020204030204" pitchFamily="34" charset="0"/>
            </a:endParaRPr>
          </a:p>
        </p:txBody>
      </p:sp>
      <p:sp>
        <p:nvSpPr>
          <p:cNvPr id="27655" name="Rectangle 24">
            <a:hlinkClick r:id="rId4" action="ppaction://hlinksldjump"/>
          </p:cNvPr>
          <p:cNvSpPr>
            <a:spLocks noChangeArrowheads="1"/>
          </p:cNvSpPr>
          <p:nvPr/>
        </p:nvSpPr>
        <p:spPr bwMode="auto">
          <a:xfrm>
            <a:off x="647700" y="966788"/>
            <a:ext cx="404813" cy="404812"/>
          </a:xfrm>
          <a:prstGeom prst="rect">
            <a:avLst/>
          </a:prstGeom>
          <a:gradFill rotWithShape="1">
            <a:gsLst>
              <a:gs pos="0">
                <a:srgbClr val="FFFF00"/>
              </a:gs>
              <a:gs pos="100000">
                <a:srgbClr val="FF3F3F">
                  <a:alpha val="0"/>
                </a:srgbClr>
              </a:gs>
            </a:gsLst>
            <a:path path="shape">
              <a:fillToRect l="50000" t="50000" r="50000" b="50000"/>
            </a:path>
          </a:gradFill>
          <a:ln w="50800" cmpd="dbl">
            <a:solidFill>
              <a:srgbClr val="000080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600" b="1" dirty="0" smtClean="0">
                <a:latin typeface="Calibri" panose="020F0502020204030204" pitchFamily="34" charset="0"/>
              </a:rPr>
              <a:t>J</a:t>
            </a:r>
            <a:endParaRPr lang="cs-CZ" sz="2600" b="1" dirty="0">
              <a:latin typeface="Calibri" panose="020F0502020204030204" pitchFamily="34" charset="0"/>
            </a:endParaRPr>
          </a:p>
        </p:txBody>
      </p:sp>
      <p:pic>
        <p:nvPicPr>
          <p:cNvPr id="2" name="Picture 2" descr="File:Erinaceus europaeus (Marek Szczepanek)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211960" y="3107936"/>
            <a:ext cx="4463058" cy="2897555"/>
          </a:xfrm>
          <a:prstGeom prst="rect">
            <a:avLst/>
          </a:prstGeom>
          <a:noFill/>
        </p:spPr>
      </p:pic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38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38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812"/>
                  </p:tgtEl>
                </p:cond>
              </p:nextCondLst>
            </p:seq>
          </p:childTnLst>
        </p:cTn>
      </p:par>
    </p:tnLst>
    <p:bldLst>
      <p:bldP spid="33814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1052513" y="372257"/>
            <a:ext cx="7911975" cy="1652587"/>
          </a:xfrm>
        </p:spPr>
        <p:txBody>
          <a:bodyPr/>
          <a:lstStyle/>
          <a:p>
            <a:pPr algn="ctr" eaLnBrk="1" hangingPunct="1">
              <a:lnSpc>
                <a:spcPct val="150000"/>
              </a:lnSpc>
              <a:buFont typeface="Wingdings" pitchFamily="2" charset="2"/>
              <a:buNone/>
            </a:pPr>
            <a:r>
              <a:rPr lang="cs-CZ" b="1" dirty="0" smtClean="0">
                <a:latin typeface="Calibri" panose="020F0502020204030204" pitchFamily="34" charset="0"/>
              </a:rPr>
              <a:t>Látka, kterou pokud objevíme v moči, musíme urgentně vyhledat lékaře.</a:t>
            </a:r>
          </a:p>
        </p:txBody>
      </p:sp>
      <p:sp>
        <p:nvSpPr>
          <p:cNvPr id="27651" name="AutoShape 19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486210" y="6282006"/>
            <a:ext cx="1117600" cy="366713"/>
          </a:xfrm>
          <a:prstGeom prst="actionButtonBlank">
            <a:avLst/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rect">
              <a:fillToRect l="50000" t="50000" r="50000" b="50000"/>
            </a:path>
          </a:gra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r>
              <a:rPr lang="cs-CZ" dirty="0">
                <a:latin typeface="Calibri" panose="020F0502020204030204" pitchFamily="34" charset="0"/>
              </a:rPr>
              <a:t>Pyramida</a:t>
            </a:r>
          </a:p>
        </p:txBody>
      </p:sp>
      <p:sp>
        <p:nvSpPr>
          <p:cNvPr id="33812" name="AutoShape 20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127125" y="3664467"/>
            <a:ext cx="1908175" cy="620712"/>
          </a:xfrm>
          <a:prstGeom prst="actionButtonBlank">
            <a:avLst/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rect">
              <a:fillToRect l="50000" t="50000" r="50000" b="50000"/>
            </a:path>
          </a:gra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r>
              <a:rPr lang="cs-CZ">
                <a:latin typeface="Calibri" panose="020F0502020204030204" pitchFamily="34" charset="0"/>
              </a:rPr>
              <a:t>Odpověď</a:t>
            </a:r>
          </a:p>
        </p:txBody>
      </p:sp>
      <p:sp>
        <p:nvSpPr>
          <p:cNvPr id="33814" name="Text Box 22"/>
          <p:cNvSpPr txBox="1">
            <a:spLocks noChangeArrowheads="1"/>
          </p:cNvSpPr>
          <p:nvPr/>
        </p:nvSpPr>
        <p:spPr bwMode="auto">
          <a:xfrm>
            <a:off x="2582419" y="5030443"/>
            <a:ext cx="1134286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4000" b="1" dirty="0" smtClean="0">
                <a:solidFill>
                  <a:srgbClr val="FF3F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alibri" panose="020F0502020204030204" pitchFamily="34" charset="0"/>
              </a:rPr>
              <a:t>Krev</a:t>
            </a:r>
            <a:endParaRPr lang="cs-CZ" sz="4000" b="1" dirty="0">
              <a:solidFill>
                <a:srgbClr val="FF3F3F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Calibri" panose="020F0502020204030204" pitchFamily="34" charset="0"/>
            </a:endParaRPr>
          </a:p>
        </p:txBody>
      </p:sp>
      <p:sp>
        <p:nvSpPr>
          <p:cNvPr id="27654" name="AutoShape 23"/>
          <p:cNvSpPr>
            <a:spLocks noChangeArrowheads="1"/>
          </p:cNvSpPr>
          <p:nvPr/>
        </p:nvSpPr>
        <p:spPr bwMode="auto">
          <a:xfrm rot="-5400000">
            <a:off x="358776" y="736600"/>
            <a:ext cx="1008062" cy="865187"/>
          </a:xfrm>
          <a:prstGeom prst="hexagon">
            <a:avLst>
              <a:gd name="adj" fmla="val 29128"/>
              <a:gd name="vf" fmla="val 115470"/>
            </a:avLst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shape">
              <a:fillToRect l="50000" t="50000" r="50000" b="50000"/>
            </a:path>
          </a:gradFill>
          <a:ln w="63500" cmpd="dbl">
            <a:solidFill>
              <a:srgbClr val="00008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endParaRPr lang="cs-CZ" sz="2600" b="1">
              <a:latin typeface="Calibri" panose="020F0502020204030204" pitchFamily="34" charset="0"/>
            </a:endParaRPr>
          </a:p>
        </p:txBody>
      </p:sp>
      <p:sp>
        <p:nvSpPr>
          <p:cNvPr id="27655" name="Rectangle 24">
            <a:hlinkClick r:id="rId4" action="ppaction://hlinksldjump"/>
          </p:cNvPr>
          <p:cNvSpPr>
            <a:spLocks noChangeArrowheads="1"/>
          </p:cNvSpPr>
          <p:nvPr/>
        </p:nvSpPr>
        <p:spPr bwMode="auto">
          <a:xfrm>
            <a:off x="647700" y="966788"/>
            <a:ext cx="404813" cy="404812"/>
          </a:xfrm>
          <a:prstGeom prst="rect">
            <a:avLst/>
          </a:prstGeom>
          <a:gradFill rotWithShape="1">
            <a:gsLst>
              <a:gs pos="0">
                <a:srgbClr val="FFFF00"/>
              </a:gs>
              <a:gs pos="100000">
                <a:srgbClr val="FF3F3F">
                  <a:alpha val="0"/>
                </a:srgbClr>
              </a:gs>
            </a:gsLst>
            <a:path path="shape">
              <a:fillToRect l="50000" t="50000" r="50000" b="50000"/>
            </a:path>
          </a:gradFill>
          <a:ln w="50800" cmpd="dbl">
            <a:solidFill>
              <a:srgbClr val="000080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600" b="1">
                <a:latin typeface="Calibri" panose="020F0502020204030204" pitchFamily="34" charset="0"/>
              </a:rPr>
              <a:t>K</a:t>
            </a:r>
          </a:p>
        </p:txBody>
      </p:sp>
      <p:pic>
        <p:nvPicPr>
          <p:cNvPr id="2" name="Picture 2" descr="File:Blut-EDTA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292080" y="2070192"/>
            <a:ext cx="3194905" cy="4429973"/>
          </a:xfrm>
          <a:prstGeom prst="rect">
            <a:avLst/>
          </a:prstGeom>
          <a:noFill/>
        </p:spPr>
      </p:pic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38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38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812"/>
                  </p:tgtEl>
                </p:cond>
              </p:nextCondLst>
            </p:seq>
          </p:childTnLst>
        </p:cTn>
      </p:par>
    </p:tnLst>
    <p:bldLst>
      <p:bldP spid="33814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71600" y="252029"/>
            <a:ext cx="8063706" cy="1844823"/>
          </a:xfrm>
        </p:spPr>
        <p:txBody>
          <a:bodyPr/>
          <a:lstStyle/>
          <a:p>
            <a:pPr algn="ctr" eaLnBrk="1" hangingPunct="1">
              <a:lnSpc>
                <a:spcPct val="150000"/>
              </a:lnSpc>
              <a:buNone/>
            </a:pPr>
            <a:r>
              <a:rPr lang="cs-CZ" b="1" dirty="0" smtClean="0">
                <a:cs typeface="+mn-cs"/>
              </a:rPr>
              <a:t>Velmi časté nezávažné onemocnění pokožky hlavy způsobenou různými faktory.</a:t>
            </a:r>
          </a:p>
        </p:txBody>
      </p:sp>
      <p:sp>
        <p:nvSpPr>
          <p:cNvPr id="28675" name="AutoShape 17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2681288" y="6352381"/>
            <a:ext cx="1117600" cy="366713"/>
          </a:xfrm>
          <a:prstGeom prst="actionButtonBlank">
            <a:avLst/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rect">
              <a:fillToRect l="50000" t="50000" r="50000" b="50000"/>
            </a:path>
          </a:gra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r>
              <a:rPr lang="cs-CZ" dirty="0">
                <a:latin typeface="Calibri" panose="020F0502020204030204" pitchFamily="34" charset="0"/>
              </a:rPr>
              <a:t>Pyramida</a:t>
            </a:r>
          </a:p>
        </p:txBody>
      </p:sp>
      <p:sp>
        <p:nvSpPr>
          <p:cNvPr id="36882" name="Text Box 18"/>
          <p:cNvSpPr txBox="1">
            <a:spLocks noChangeArrowheads="1"/>
          </p:cNvSpPr>
          <p:nvPr/>
        </p:nvSpPr>
        <p:spPr bwMode="auto">
          <a:xfrm>
            <a:off x="1679648" y="4751318"/>
            <a:ext cx="1308821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4000" b="1" dirty="0" smtClean="0">
                <a:solidFill>
                  <a:srgbClr val="FF3F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alibri" panose="020F0502020204030204" pitchFamily="34" charset="0"/>
              </a:rPr>
              <a:t>Lupy </a:t>
            </a:r>
            <a:endParaRPr lang="cs-CZ" sz="4000" b="1" dirty="0">
              <a:solidFill>
                <a:srgbClr val="FF3F3F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Calibri" panose="020F0502020204030204" pitchFamily="34" charset="0"/>
            </a:endParaRPr>
          </a:p>
        </p:txBody>
      </p:sp>
      <p:sp>
        <p:nvSpPr>
          <p:cNvPr id="36883" name="AutoShape 1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080294" y="3155951"/>
            <a:ext cx="1908175" cy="620712"/>
          </a:xfrm>
          <a:prstGeom prst="actionButtonBlank">
            <a:avLst/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rect">
              <a:fillToRect l="50000" t="50000" r="50000" b="50000"/>
            </a:path>
          </a:gra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r>
              <a:rPr lang="cs-CZ">
                <a:latin typeface="Calibri" panose="020F0502020204030204" pitchFamily="34" charset="0"/>
              </a:rPr>
              <a:t>Odpověď</a:t>
            </a:r>
          </a:p>
        </p:txBody>
      </p:sp>
      <p:sp>
        <p:nvSpPr>
          <p:cNvPr id="28678" name="AutoShape 22"/>
          <p:cNvSpPr>
            <a:spLocks noChangeArrowheads="1"/>
          </p:cNvSpPr>
          <p:nvPr/>
        </p:nvSpPr>
        <p:spPr bwMode="auto">
          <a:xfrm rot="-5400000">
            <a:off x="143669" y="534194"/>
            <a:ext cx="1008062" cy="865187"/>
          </a:xfrm>
          <a:prstGeom prst="hexagon">
            <a:avLst>
              <a:gd name="adj" fmla="val 29128"/>
              <a:gd name="vf" fmla="val 115470"/>
            </a:avLst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shape">
              <a:fillToRect l="50000" t="50000" r="50000" b="50000"/>
            </a:path>
          </a:gradFill>
          <a:ln w="63500" cmpd="dbl">
            <a:solidFill>
              <a:srgbClr val="00008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endParaRPr lang="cs-CZ" sz="2600" b="1">
              <a:latin typeface="Calibri" panose="020F0502020204030204" pitchFamily="34" charset="0"/>
            </a:endParaRPr>
          </a:p>
        </p:txBody>
      </p:sp>
      <p:sp>
        <p:nvSpPr>
          <p:cNvPr id="28679" name="Rectangle 21">
            <a:hlinkClick r:id="rId4" action="ppaction://hlinksldjump"/>
          </p:cNvPr>
          <p:cNvSpPr>
            <a:spLocks noChangeArrowheads="1"/>
          </p:cNvSpPr>
          <p:nvPr/>
        </p:nvSpPr>
        <p:spPr bwMode="auto">
          <a:xfrm>
            <a:off x="432593" y="764382"/>
            <a:ext cx="404813" cy="404812"/>
          </a:xfrm>
          <a:prstGeom prst="rect">
            <a:avLst/>
          </a:prstGeom>
          <a:gradFill rotWithShape="1">
            <a:gsLst>
              <a:gs pos="0">
                <a:srgbClr val="FFFF00"/>
              </a:gs>
              <a:gs pos="100000">
                <a:srgbClr val="FF3F3F">
                  <a:alpha val="0"/>
                </a:srgbClr>
              </a:gs>
            </a:gsLst>
            <a:path path="shape">
              <a:fillToRect l="50000" t="50000" r="50000" b="50000"/>
            </a:path>
          </a:gradFill>
          <a:ln w="50800" cmpd="dbl">
            <a:solidFill>
              <a:srgbClr val="000080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600" b="1">
                <a:latin typeface="Calibri" panose="020F0502020204030204" pitchFamily="34" charset="0"/>
              </a:rPr>
              <a:t>L</a:t>
            </a:r>
          </a:p>
        </p:txBody>
      </p:sp>
      <p:pic>
        <p:nvPicPr>
          <p:cNvPr id="2" name="Picture 2" descr="File:Bearddandruff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499992" y="3155951"/>
            <a:ext cx="3780420" cy="3158533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688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68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883"/>
                  </p:tgtEl>
                </p:cond>
              </p:nextCondLst>
            </p:seq>
          </p:childTnLst>
        </p:cTn>
      </p:par>
    </p:tnLst>
    <p:bldLst>
      <p:bldP spid="3688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00113" y="368660"/>
            <a:ext cx="7623175" cy="1362286"/>
          </a:xfrm>
        </p:spPr>
        <p:txBody>
          <a:bodyPr/>
          <a:lstStyle/>
          <a:p>
            <a:pPr algn="ctr" eaLnBrk="1" hangingPunct="1">
              <a:lnSpc>
                <a:spcPct val="150000"/>
              </a:lnSpc>
              <a:buFont typeface="Wingdings" pitchFamily="2" charset="2"/>
              <a:buNone/>
            </a:pPr>
            <a:r>
              <a:rPr lang="cs-CZ" b="1" dirty="0" smtClean="0"/>
              <a:t>	Látka, kterou vylučují naše ledviny jako dusíkatý odpad našeho těla.</a:t>
            </a:r>
          </a:p>
        </p:txBody>
      </p:sp>
      <p:sp>
        <p:nvSpPr>
          <p:cNvPr id="29699" name="Text Box 4"/>
          <p:cNvSpPr txBox="1">
            <a:spLocks noChangeArrowheads="1"/>
          </p:cNvSpPr>
          <p:nvPr/>
        </p:nvSpPr>
        <p:spPr bwMode="auto">
          <a:xfrm>
            <a:off x="900113" y="5589588"/>
            <a:ext cx="7775575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9pPr>
          </a:lstStyle>
          <a:p>
            <a:pPr algn="r" eaLnBrk="1" hangingPunct="1">
              <a:spcBef>
                <a:spcPct val="50000"/>
              </a:spcBef>
            </a:pPr>
            <a:endParaRPr lang="cs-CZ"/>
          </a:p>
        </p:txBody>
      </p:sp>
      <p:sp>
        <p:nvSpPr>
          <p:cNvPr id="29700" name="AutoShape 17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2826286" y="6265069"/>
            <a:ext cx="1117600" cy="366712"/>
          </a:xfrm>
          <a:prstGeom prst="actionButtonBlank">
            <a:avLst/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rect">
              <a:fillToRect l="50000" t="50000" r="50000" b="50000"/>
            </a:path>
          </a:gra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r>
              <a:rPr lang="cs-CZ">
                <a:latin typeface="Calibri" pitchFamily="34" charset="0"/>
              </a:rPr>
              <a:t>Pyramida</a:t>
            </a:r>
          </a:p>
        </p:txBody>
      </p:sp>
      <p:sp>
        <p:nvSpPr>
          <p:cNvPr id="37906" name="Rectangle 18"/>
          <p:cNvSpPr>
            <a:spLocks noChangeArrowheads="1"/>
          </p:cNvSpPr>
          <p:nvPr/>
        </p:nvSpPr>
        <p:spPr bwMode="auto">
          <a:xfrm>
            <a:off x="1359333" y="4527759"/>
            <a:ext cx="2293449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None/>
              <a:defRPr/>
            </a:pPr>
            <a:r>
              <a:rPr lang="cs-CZ" sz="4000" b="1" dirty="0" smtClean="0">
                <a:solidFill>
                  <a:srgbClr val="FF3F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alibri" pitchFamily="34" charset="0"/>
              </a:rPr>
              <a:t>Močovina</a:t>
            </a:r>
            <a:endParaRPr lang="cs-CZ" sz="4000" b="1" dirty="0">
              <a:solidFill>
                <a:srgbClr val="FF3F3F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Calibri" pitchFamily="34" charset="0"/>
            </a:endParaRPr>
          </a:p>
        </p:txBody>
      </p:sp>
      <p:sp>
        <p:nvSpPr>
          <p:cNvPr id="37907" name="AutoShape 1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430213" y="3117850"/>
            <a:ext cx="1908175" cy="620713"/>
          </a:xfrm>
          <a:prstGeom prst="actionButtonBlank">
            <a:avLst/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rect">
              <a:fillToRect l="50000" t="50000" r="50000" b="50000"/>
            </a:path>
          </a:gra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r>
              <a:rPr lang="cs-CZ">
                <a:latin typeface="Calibri" pitchFamily="34" charset="0"/>
              </a:rPr>
              <a:t>Odpověď</a:t>
            </a:r>
          </a:p>
        </p:txBody>
      </p:sp>
      <p:sp>
        <p:nvSpPr>
          <p:cNvPr id="29703" name="AutoShape 21"/>
          <p:cNvSpPr>
            <a:spLocks noChangeArrowheads="1"/>
          </p:cNvSpPr>
          <p:nvPr/>
        </p:nvSpPr>
        <p:spPr bwMode="auto">
          <a:xfrm rot="-5400000">
            <a:off x="358776" y="736600"/>
            <a:ext cx="1008062" cy="865187"/>
          </a:xfrm>
          <a:prstGeom prst="hexagon">
            <a:avLst>
              <a:gd name="adj" fmla="val 29128"/>
              <a:gd name="vf" fmla="val 115470"/>
            </a:avLst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shape">
              <a:fillToRect l="50000" t="50000" r="50000" b="50000"/>
            </a:path>
          </a:gradFill>
          <a:ln w="63500" cmpd="dbl">
            <a:solidFill>
              <a:srgbClr val="00008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endParaRPr lang="cs-CZ" sz="2600" b="1">
              <a:latin typeface="Calibri" pitchFamily="34" charset="0"/>
            </a:endParaRPr>
          </a:p>
        </p:txBody>
      </p:sp>
      <p:sp>
        <p:nvSpPr>
          <p:cNvPr id="29704" name="Rectangle 23">
            <a:hlinkClick r:id="rId4" action="ppaction://hlinksldjump"/>
          </p:cNvPr>
          <p:cNvSpPr>
            <a:spLocks noChangeArrowheads="1"/>
          </p:cNvSpPr>
          <p:nvPr/>
        </p:nvSpPr>
        <p:spPr bwMode="auto">
          <a:xfrm>
            <a:off x="647700" y="966788"/>
            <a:ext cx="404813" cy="404812"/>
          </a:xfrm>
          <a:prstGeom prst="rect">
            <a:avLst/>
          </a:prstGeom>
          <a:gradFill rotWithShape="1">
            <a:gsLst>
              <a:gs pos="0">
                <a:srgbClr val="FFFF00"/>
              </a:gs>
              <a:gs pos="100000">
                <a:srgbClr val="FF3F3F">
                  <a:alpha val="0"/>
                </a:srgbClr>
              </a:gs>
            </a:gsLst>
            <a:path path="shape">
              <a:fillToRect l="50000" t="50000" r="50000" b="50000"/>
            </a:path>
          </a:gradFill>
          <a:ln w="50800" cmpd="dbl">
            <a:solidFill>
              <a:srgbClr val="000080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600" b="1">
                <a:latin typeface="Calibri" pitchFamily="34" charset="0"/>
              </a:rPr>
              <a:t>M</a:t>
            </a:r>
          </a:p>
        </p:txBody>
      </p:sp>
      <p:pic>
        <p:nvPicPr>
          <p:cNvPr id="21506" name="Picture 2" descr="File:Urea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943886" y="2421522"/>
            <a:ext cx="4921266" cy="3168066"/>
          </a:xfrm>
          <a:prstGeom prst="rect">
            <a:avLst/>
          </a:prstGeom>
          <a:noFill/>
        </p:spPr>
      </p:pic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790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9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79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215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15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907"/>
                  </p:tgtEl>
                </p:cond>
              </p:nextCondLst>
            </p:seq>
          </p:childTnLst>
        </p:cTn>
      </p:par>
    </p:tnLst>
    <p:bldLst>
      <p:bldP spid="37906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1403933" y="548680"/>
            <a:ext cx="6948487" cy="1157288"/>
          </a:xfrm>
        </p:spPr>
        <p:txBody>
          <a:bodyPr/>
          <a:lstStyle/>
          <a:p>
            <a:pPr algn="ctr" eaLnBrk="1" hangingPunct="1">
              <a:lnSpc>
                <a:spcPct val="150000"/>
              </a:lnSpc>
              <a:buNone/>
            </a:pPr>
            <a:r>
              <a:rPr lang="cs-CZ" b="1" dirty="0" smtClean="0">
                <a:latin typeface="Calibri" pitchFamily="34" charset="0"/>
              </a:rPr>
              <a:t>Typ buňky, které tvoří lidské ledviny.</a:t>
            </a:r>
            <a:endParaRPr lang="cs-CZ" b="1" dirty="0" smtClean="0"/>
          </a:p>
        </p:txBody>
      </p:sp>
      <p:sp>
        <p:nvSpPr>
          <p:cNvPr id="38916" name="Rectangle 4"/>
          <p:cNvSpPr>
            <a:spLocks noChangeArrowheads="1"/>
          </p:cNvSpPr>
          <p:nvPr/>
        </p:nvSpPr>
        <p:spPr bwMode="auto">
          <a:xfrm>
            <a:off x="2411413" y="4924425"/>
            <a:ext cx="4032250" cy="534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342900" indent="-342900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None/>
              <a:defRPr/>
            </a:pPr>
            <a:endParaRPr lang="cs-CZ" sz="4000" b="1">
              <a:solidFill>
                <a:srgbClr val="FF3F3F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Calibri" pitchFamily="34" charset="0"/>
            </a:endParaRPr>
          </a:p>
        </p:txBody>
      </p:sp>
      <p:sp>
        <p:nvSpPr>
          <p:cNvPr id="30724" name="AutoShape 42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2895600" y="6273006"/>
            <a:ext cx="1117600" cy="366713"/>
          </a:xfrm>
          <a:prstGeom prst="actionButtonBlank">
            <a:avLst/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rect">
              <a:fillToRect l="50000" t="50000" r="50000" b="50000"/>
            </a:path>
          </a:gra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r>
              <a:rPr lang="cs-CZ" dirty="0">
                <a:latin typeface="Calibri" pitchFamily="34" charset="0"/>
              </a:rPr>
              <a:t>Pyramida</a:t>
            </a:r>
          </a:p>
        </p:txBody>
      </p:sp>
      <p:sp>
        <p:nvSpPr>
          <p:cNvPr id="38955" name="AutoShape 43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052513" y="3267076"/>
            <a:ext cx="1908175" cy="620712"/>
          </a:xfrm>
          <a:prstGeom prst="actionButtonBlank">
            <a:avLst/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rect">
              <a:fillToRect l="50000" t="50000" r="50000" b="50000"/>
            </a:path>
          </a:gra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r>
              <a:rPr lang="cs-CZ">
                <a:latin typeface="Calibri" pitchFamily="34" charset="0"/>
              </a:rPr>
              <a:t>Odpověď</a:t>
            </a:r>
          </a:p>
        </p:txBody>
      </p:sp>
      <p:sp>
        <p:nvSpPr>
          <p:cNvPr id="30726" name="AutoShape 47"/>
          <p:cNvSpPr>
            <a:spLocks noChangeArrowheads="1"/>
          </p:cNvSpPr>
          <p:nvPr/>
        </p:nvSpPr>
        <p:spPr bwMode="auto">
          <a:xfrm rot="-5400000">
            <a:off x="358776" y="736600"/>
            <a:ext cx="1008062" cy="865187"/>
          </a:xfrm>
          <a:prstGeom prst="hexagon">
            <a:avLst>
              <a:gd name="adj" fmla="val 29128"/>
              <a:gd name="vf" fmla="val 115470"/>
            </a:avLst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shape">
              <a:fillToRect l="50000" t="50000" r="50000" b="50000"/>
            </a:path>
          </a:gradFill>
          <a:ln w="63500" cmpd="dbl">
            <a:solidFill>
              <a:srgbClr val="00008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endParaRPr lang="cs-CZ" sz="2600" b="1">
              <a:latin typeface="Calibri" pitchFamily="34" charset="0"/>
            </a:endParaRPr>
          </a:p>
        </p:txBody>
      </p:sp>
      <p:sp>
        <p:nvSpPr>
          <p:cNvPr id="30727" name="Rectangle 48">
            <a:hlinkClick r:id="rId4" action="ppaction://hlinksldjump"/>
          </p:cNvPr>
          <p:cNvSpPr>
            <a:spLocks noChangeArrowheads="1"/>
          </p:cNvSpPr>
          <p:nvPr/>
        </p:nvSpPr>
        <p:spPr bwMode="auto">
          <a:xfrm>
            <a:off x="647700" y="966788"/>
            <a:ext cx="404813" cy="404812"/>
          </a:xfrm>
          <a:prstGeom prst="rect">
            <a:avLst/>
          </a:prstGeom>
          <a:gradFill rotWithShape="1">
            <a:gsLst>
              <a:gs pos="0">
                <a:srgbClr val="FFFF00"/>
              </a:gs>
              <a:gs pos="100000">
                <a:srgbClr val="FF3F3F">
                  <a:alpha val="0"/>
                </a:srgbClr>
              </a:gs>
            </a:gsLst>
            <a:path path="shape">
              <a:fillToRect l="50000" t="50000" r="50000" b="50000"/>
            </a:path>
          </a:gradFill>
          <a:ln w="50800" cmpd="dbl">
            <a:solidFill>
              <a:srgbClr val="000080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600" b="1">
                <a:latin typeface="Calibri" pitchFamily="34" charset="0"/>
              </a:rPr>
              <a:t>N</a:t>
            </a:r>
          </a:p>
        </p:txBody>
      </p:sp>
      <p:sp>
        <p:nvSpPr>
          <p:cNvPr id="45082" name="Text Box 26"/>
          <p:cNvSpPr txBox="1">
            <a:spLocks noChangeArrowheads="1"/>
          </p:cNvSpPr>
          <p:nvPr/>
        </p:nvSpPr>
        <p:spPr bwMode="auto">
          <a:xfrm>
            <a:off x="1293693" y="4862326"/>
            <a:ext cx="1666995" cy="597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>
              <a:lnSpc>
                <a:spcPct val="80000"/>
              </a:lnSpc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None/>
              <a:defRPr/>
            </a:pPr>
            <a:r>
              <a:rPr lang="cs-CZ" sz="4000" b="1" dirty="0" smtClean="0">
                <a:solidFill>
                  <a:srgbClr val="FF3F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alibri" pitchFamily="34" charset="0"/>
              </a:rPr>
              <a:t>Nefron</a:t>
            </a:r>
            <a:endParaRPr lang="cs-CZ" sz="4000" b="1" dirty="0">
              <a:solidFill>
                <a:srgbClr val="FF3F3F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Calibri" pitchFamily="34" charset="0"/>
            </a:endParaRPr>
          </a:p>
        </p:txBody>
      </p:sp>
      <p:pic>
        <p:nvPicPr>
          <p:cNvPr id="19458" name="Picture 2" descr="File:Nefron-BR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599892" y="2407121"/>
            <a:ext cx="5433009" cy="3483918"/>
          </a:xfrm>
          <a:prstGeom prst="rect">
            <a:avLst/>
          </a:prstGeom>
          <a:noFill/>
        </p:spPr>
      </p:pic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89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50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194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94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955"/>
                  </p:tgtEl>
                </p:cond>
              </p:nextCondLst>
            </p:seq>
          </p:childTnLst>
        </p:cTn>
      </p:par>
    </p:tnLst>
    <p:bldLst>
      <p:bldP spid="45082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295401" y="376002"/>
            <a:ext cx="7618412" cy="1720850"/>
          </a:xfrm>
        </p:spPr>
        <p:txBody>
          <a:bodyPr/>
          <a:lstStyle/>
          <a:p>
            <a:pPr marL="0" indent="0" algn="ctr" eaLnBrk="1" hangingPunct="1">
              <a:lnSpc>
                <a:spcPct val="150000"/>
              </a:lnSpc>
              <a:buNone/>
            </a:pPr>
            <a:r>
              <a:rPr lang="cs-CZ" b="1" dirty="0" smtClean="0"/>
              <a:t>Odpadní látka, kterou naše tělo vylučuje plícemi, minimálně kůží.</a:t>
            </a:r>
            <a:endParaRPr lang="cs-CZ" b="1" i="1" dirty="0" smtClean="0"/>
          </a:p>
        </p:txBody>
      </p:sp>
      <p:sp>
        <p:nvSpPr>
          <p:cNvPr id="31747" name="Text Box 4"/>
          <p:cNvSpPr txBox="1">
            <a:spLocks noChangeArrowheads="1"/>
          </p:cNvSpPr>
          <p:nvPr/>
        </p:nvSpPr>
        <p:spPr bwMode="auto">
          <a:xfrm>
            <a:off x="684213" y="5805488"/>
            <a:ext cx="7704137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omic Sans MS" pitchFamily="66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</a:defRPr>
            </a:lvl9pPr>
          </a:lstStyle>
          <a:p>
            <a:pPr algn="r" eaLnBrk="1" hangingPunct="1">
              <a:spcBef>
                <a:spcPct val="50000"/>
              </a:spcBef>
            </a:pPr>
            <a:endParaRPr lang="cs-CZ">
              <a:latin typeface="Calibri" pitchFamily="34" charset="0"/>
            </a:endParaRPr>
          </a:p>
        </p:txBody>
      </p:sp>
      <p:sp>
        <p:nvSpPr>
          <p:cNvPr id="31748" name="AutoShape 17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2230438" y="6354763"/>
            <a:ext cx="1117600" cy="366712"/>
          </a:xfrm>
          <a:prstGeom prst="actionButtonBlank">
            <a:avLst/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rect">
              <a:fillToRect l="50000" t="50000" r="50000" b="50000"/>
            </a:path>
          </a:gra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r>
              <a:rPr lang="cs-CZ" dirty="0">
                <a:latin typeface="Calibri" pitchFamily="34" charset="0"/>
              </a:rPr>
              <a:t>Pyramida</a:t>
            </a:r>
          </a:p>
        </p:txBody>
      </p:sp>
      <p:sp>
        <p:nvSpPr>
          <p:cNvPr id="43026" name="AutoShape 18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881063" y="3263900"/>
            <a:ext cx="1908175" cy="620713"/>
          </a:xfrm>
          <a:prstGeom prst="actionButtonBlank">
            <a:avLst/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rect">
              <a:fillToRect l="50000" t="50000" r="50000" b="50000"/>
            </a:path>
          </a:gra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r>
              <a:rPr lang="cs-CZ" dirty="0">
                <a:latin typeface="Calibri" pitchFamily="34" charset="0"/>
              </a:rPr>
              <a:t>Odpověď</a:t>
            </a:r>
          </a:p>
        </p:txBody>
      </p:sp>
      <p:sp>
        <p:nvSpPr>
          <p:cNvPr id="43028" name="Text Box 20"/>
          <p:cNvSpPr txBox="1">
            <a:spLocks noChangeArrowheads="1"/>
          </p:cNvSpPr>
          <p:nvPr/>
        </p:nvSpPr>
        <p:spPr bwMode="auto">
          <a:xfrm>
            <a:off x="0" y="4358938"/>
            <a:ext cx="5149850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None/>
              <a:defRPr/>
            </a:pPr>
            <a:r>
              <a:rPr lang="cs-CZ" sz="4000" b="1" dirty="0" smtClean="0">
                <a:solidFill>
                  <a:srgbClr val="FF3F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alibri" pitchFamily="34" charset="0"/>
              </a:rPr>
              <a:t>Oxid uhličitý</a:t>
            </a:r>
            <a:r>
              <a:rPr lang="cs-CZ" sz="4000" b="1" baseline="-25000" dirty="0" smtClean="0">
                <a:solidFill>
                  <a:srgbClr val="FF3F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alibri" pitchFamily="34" charset="0"/>
              </a:rPr>
              <a:t> </a:t>
            </a:r>
          </a:p>
        </p:txBody>
      </p:sp>
      <p:sp>
        <p:nvSpPr>
          <p:cNvPr id="31751" name="AutoShape 21"/>
          <p:cNvSpPr>
            <a:spLocks noChangeArrowheads="1"/>
          </p:cNvSpPr>
          <p:nvPr/>
        </p:nvSpPr>
        <p:spPr bwMode="auto">
          <a:xfrm rot="-5400000">
            <a:off x="358776" y="736600"/>
            <a:ext cx="1008062" cy="865187"/>
          </a:xfrm>
          <a:prstGeom prst="hexagon">
            <a:avLst>
              <a:gd name="adj" fmla="val 29128"/>
              <a:gd name="vf" fmla="val 115470"/>
            </a:avLst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shape">
              <a:fillToRect l="50000" t="50000" r="50000" b="50000"/>
            </a:path>
          </a:gradFill>
          <a:ln w="63500" cmpd="dbl">
            <a:solidFill>
              <a:srgbClr val="00008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endParaRPr lang="cs-CZ" sz="2600" b="1">
              <a:latin typeface="Calibri" pitchFamily="34" charset="0"/>
            </a:endParaRPr>
          </a:p>
        </p:txBody>
      </p:sp>
      <p:sp>
        <p:nvSpPr>
          <p:cNvPr id="31752" name="Rectangle 22">
            <a:hlinkClick r:id="rId4" action="ppaction://hlinksldjump"/>
          </p:cNvPr>
          <p:cNvSpPr>
            <a:spLocks noChangeArrowheads="1"/>
          </p:cNvSpPr>
          <p:nvPr/>
        </p:nvSpPr>
        <p:spPr bwMode="auto">
          <a:xfrm>
            <a:off x="647700" y="966788"/>
            <a:ext cx="404813" cy="404812"/>
          </a:xfrm>
          <a:prstGeom prst="rect">
            <a:avLst/>
          </a:prstGeom>
          <a:gradFill rotWithShape="1">
            <a:gsLst>
              <a:gs pos="0">
                <a:srgbClr val="FFFF00"/>
              </a:gs>
              <a:gs pos="100000">
                <a:srgbClr val="FF3F3F">
                  <a:alpha val="0"/>
                </a:srgbClr>
              </a:gs>
            </a:gsLst>
            <a:path path="shape">
              <a:fillToRect l="50000" t="50000" r="50000" b="50000"/>
            </a:path>
          </a:gradFill>
          <a:ln w="50800" cmpd="dbl">
            <a:solidFill>
              <a:srgbClr val="000080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600" b="1">
                <a:latin typeface="Calibri" pitchFamily="34" charset="0"/>
              </a:rPr>
              <a:t>O</a:t>
            </a:r>
          </a:p>
        </p:txBody>
      </p:sp>
      <p:pic>
        <p:nvPicPr>
          <p:cNvPr id="2" name="Picture 2" descr="File:Carbon-dioxide-3D-vdW.sv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040579" y="3263900"/>
            <a:ext cx="5103421" cy="3355499"/>
          </a:xfrm>
          <a:prstGeom prst="rect">
            <a:avLst/>
          </a:prstGeom>
          <a:noFill/>
        </p:spPr>
      </p:pic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3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3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026"/>
                  </p:tgtEl>
                </p:cond>
              </p:nextCondLst>
            </p:seq>
          </p:childTnLst>
        </p:cTn>
      </p:par>
    </p:tnLst>
    <p:bldLst>
      <p:bldP spid="43028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47700" y="765230"/>
            <a:ext cx="7647851" cy="1815989"/>
          </a:xfrm>
        </p:spPr>
        <p:txBody>
          <a:bodyPr/>
          <a:lstStyle/>
          <a:p>
            <a:pPr algn="ctr" eaLnBrk="1" hangingPunct="1">
              <a:buFont typeface="Wingdings" pitchFamily="2" charset="2"/>
              <a:buNone/>
            </a:pPr>
            <a:r>
              <a:rPr lang="cs-CZ" b="1" dirty="0" smtClean="0"/>
              <a:t>	Tekutina o objemu 180 litrů, kterou denně vytvoří naše ledviny.</a:t>
            </a:r>
          </a:p>
          <a:p>
            <a:pPr eaLnBrk="1" hangingPunct="1">
              <a:buFont typeface="Wingdings" pitchFamily="2" charset="2"/>
              <a:buNone/>
            </a:pPr>
            <a:endParaRPr lang="cs-CZ" b="1" dirty="0" smtClean="0"/>
          </a:p>
        </p:txBody>
      </p:sp>
      <p:sp>
        <p:nvSpPr>
          <p:cNvPr id="32771" name="AutoShape 16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2771775" y="6081713"/>
            <a:ext cx="1117600" cy="366712"/>
          </a:xfrm>
          <a:prstGeom prst="actionButtonBlank">
            <a:avLst/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rect">
              <a:fillToRect l="50000" t="50000" r="50000" b="50000"/>
            </a:path>
          </a:gra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r>
              <a:rPr lang="cs-CZ" dirty="0">
                <a:latin typeface="Calibri" pitchFamily="34" charset="0"/>
              </a:rPr>
              <a:t>Pyramida</a:t>
            </a:r>
          </a:p>
        </p:txBody>
      </p:sp>
      <p:sp>
        <p:nvSpPr>
          <p:cNvPr id="44049" name="AutoShape 17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430213" y="3102770"/>
            <a:ext cx="1908175" cy="620712"/>
          </a:xfrm>
          <a:prstGeom prst="actionButtonBlank">
            <a:avLst/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rect">
              <a:fillToRect l="50000" t="50000" r="50000" b="50000"/>
            </a:path>
          </a:gra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r>
              <a:rPr lang="cs-CZ">
                <a:latin typeface="Calibri" pitchFamily="34" charset="0"/>
              </a:rPr>
              <a:t>Odpověď</a:t>
            </a:r>
          </a:p>
        </p:txBody>
      </p:sp>
      <p:sp>
        <p:nvSpPr>
          <p:cNvPr id="44051" name="Text Box 19"/>
          <p:cNvSpPr txBox="1">
            <a:spLocks noChangeArrowheads="1"/>
          </p:cNvSpPr>
          <p:nvPr/>
        </p:nvSpPr>
        <p:spPr bwMode="auto">
          <a:xfrm>
            <a:off x="324175" y="4793076"/>
            <a:ext cx="3044423" cy="597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>
              <a:lnSpc>
                <a:spcPct val="80000"/>
              </a:lnSpc>
              <a:spcBef>
                <a:spcPct val="20000"/>
              </a:spcBef>
              <a:buClr>
                <a:schemeClr val="accent1"/>
              </a:buClr>
              <a:defRPr/>
            </a:pPr>
            <a:r>
              <a:rPr lang="cs-CZ" sz="4000" b="1" dirty="0" smtClean="0">
                <a:solidFill>
                  <a:srgbClr val="FF3F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alibri" pitchFamily="34" charset="0"/>
              </a:rPr>
              <a:t>Primární moč</a:t>
            </a:r>
            <a:endParaRPr lang="cs-CZ" sz="4000" b="1" dirty="0">
              <a:solidFill>
                <a:srgbClr val="FF3F3F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Calibri" pitchFamily="34" charset="0"/>
            </a:endParaRPr>
          </a:p>
        </p:txBody>
      </p:sp>
      <p:sp>
        <p:nvSpPr>
          <p:cNvPr id="32774" name="AutoShape 20"/>
          <p:cNvSpPr>
            <a:spLocks noChangeArrowheads="1"/>
          </p:cNvSpPr>
          <p:nvPr/>
        </p:nvSpPr>
        <p:spPr bwMode="auto">
          <a:xfrm rot="-5400000">
            <a:off x="358776" y="736600"/>
            <a:ext cx="1008062" cy="865187"/>
          </a:xfrm>
          <a:prstGeom prst="hexagon">
            <a:avLst>
              <a:gd name="adj" fmla="val 29128"/>
              <a:gd name="vf" fmla="val 115470"/>
            </a:avLst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shape">
              <a:fillToRect l="50000" t="50000" r="50000" b="50000"/>
            </a:path>
          </a:gradFill>
          <a:ln w="63500" cmpd="dbl">
            <a:solidFill>
              <a:srgbClr val="00008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endParaRPr lang="cs-CZ" sz="2600" b="1">
              <a:latin typeface="Calibri" pitchFamily="34" charset="0"/>
            </a:endParaRPr>
          </a:p>
        </p:txBody>
      </p:sp>
      <p:sp>
        <p:nvSpPr>
          <p:cNvPr id="32775" name="Rectangle 21">
            <a:hlinkClick r:id="rId4" action="ppaction://hlinksldjump"/>
          </p:cNvPr>
          <p:cNvSpPr>
            <a:spLocks noChangeArrowheads="1"/>
          </p:cNvSpPr>
          <p:nvPr/>
        </p:nvSpPr>
        <p:spPr bwMode="auto">
          <a:xfrm>
            <a:off x="647700" y="966788"/>
            <a:ext cx="404813" cy="404812"/>
          </a:xfrm>
          <a:prstGeom prst="rect">
            <a:avLst/>
          </a:prstGeom>
          <a:gradFill rotWithShape="1">
            <a:gsLst>
              <a:gs pos="0">
                <a:srgbClr val="FFFF00"/>
              </a:gs>
              <a:gs pos="100000">
                <a:srgbClr val="FF3F3F">
                  <a:alpha val="0"/>
                </a:srgbClr>
              </a:gs>
            </a:gsLst>
            <a:path path="shape">
              <a:fillToRect l="50000" t="50000" r="50000" b="50000"/>
            </a:path>
          </a:gradFill>
          <a:ln w="50800" cmpd="dbl">
            <a:solidFill>
              <a:srgbClr val="000080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600" b="1">
                <a:latin typeface="Calibri" pitchFamily="34" charset="0"/>
              </a:rPr>
              <a:t>P</a:t>
            </a:r>
          </a:p>
        </p:txBody>
      </p:sp>
      <p:pic>
        <p:nvPicPr>
          <p:cNvPr id="15362" name="Picture 2" descr="File:Urinbecher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716016" y="2443361"/>
            <a:ext cx="3224077" cy="4005064"/>
          </a:xfrm>
          <a:prstGeom prst="rect">
            <a:avLst/>
          </a:prstGeom>
          <a:noFill/>
        </p:spPr>
      </p:pic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40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4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153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53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049"/>
                  </p:tgtEl>
                </p:cond>
              </p:nextCondLst>
            </p:seq>
          </p:childTnLst>
        </p:cTn>
      </p:par>
    </p:tnLst>
    <p:bldLst>
      <p:bldP spid="44051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179512" y="665162"/>
            <a:ext cx="6438689" cy="2224608"/>
          </a:xfrm>
        </p:spPr>
        <p:txBody>
          <a:bodyPr/>
          <a:lstStyle/>
          <a:p>
            <a:pPr algn="ctr" eaLnBrk="1" hangingPunct="1">
              <a:lnSpc>
                <a:spcPct val="150000"/>
              </a:lnSpc>
              <a:buFont typeface="Wingdings" pitchFamily="2" charset="2"/>
              <a:buNone/>
            </a:pPr>
            <a:r>
              <a:rPr lang="cs-CZ" b="1" dirty="0" smtClean="0">
                <a:latin typeface="Calibri" pitchFamily="34" charset="0"/>
              </a:rPr>
              <a:t>Smyslové čidlo.</a:t>
            </a:r>
          </a:p>
        </p:txBody>
      </p:sp>
      <p:sp>
        <p:nvSpPr>
          <p:cNvPr id="33795" name="AutoShape 24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2555875" y="5948362"/>
            <a:ext cx="1117600" cy="366713"/>
          </a:xfrm>
          <a:prstGeom prst="actionButtonBlank">
            <a:avLst/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rect">
              <a:fillToRect l="50000" t="50000" r="50000" b="50000"/>
            </a:path>
          </a:gra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r>
              <a:rPr lang="cs-CZ" dirty="0">
                <a:latin typeface="Calibri" pitchFamily="34" charset="0"/>
              </a:rPr>
              <a:t>Pyramida</a:t>
            </a:r>
          </a:p>
        </p:txBody>
      </p:sp>
      <p:sp>
        <p:nvSpPr>
          <p:cNvPr id="45082" name="Text Box 26"/>
          <p:cNvSpPr txBox="1">
            <a:spLocks noChangeArrowheads="1"/>
          </p:cNvSpPr>
          <p:nvPr/>
        </p:nvSpPr>
        <p:spPr bwMode="auto">
          <a:xfrm>
            <a:off x="1132744" y="5057962"/>
            <a:ext cx="2101794" cy="597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>
              <a:lnSpc>
                <a:spcPct val="80000"/>
              </a:lnSpc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None/>
              <a:defRPr/>
            </a:pPr>
            <a:r>
              <a:rPr lang="cs-CZ" sz="4000" b="1" dirty="0" smtClean="0">
                <a:solidFill>
                  <a:srgbClr val="FF3F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alibri" pitchFamily="34" charset="0"/>
              </a:rPr>
              <a:t>Receptor</a:t>
            </a:r>
          </a:p>
        </p:txBody>
      </p:sp>
      <p:sp>
        <p:nvSpPr>
          <p:cNvPr id="45083" name="AutoShape 27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647700" y="3529807"/>
            <a:ext cx="1908175" cy="620712"/>
          </a:xfrm>
          <a:prstGeom prst="actionButtonBlank">
            <a:avLst/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rect">
              <a:fillToRect l="50000" t="50000" r="50000" b="50000"/>
            </a:path>
          </a:gra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r>
              <a:rPr lang="cs-CZ" dirty="0">
                <a:latin typeface="Calibri" pitchFamily="34" charset="0"/>
              </a:rPr>
              <a:t>Odpověď</a:t>
            </a:r>
          </a:p>
        </p:txBody>
      </p:sp>
      <p:sp>
        <p:nvSpPr>
          <p:cNvPr id="33798" name="AutoShape 30"/>
          <p:cNvSpPr>
            <a:spLocks noChangeArrowheads="1"/>
          </p:cNvSpPr>
          <p:nvPr/>
        </p:nvSpPr>
        <p:spPr bwMode="auto">
          <a:xfrm rot="-5400000">
            <a:off x="358776" y="736600"/>
            <a:ext cx="1008062" cy="865187"/>
          </a:xfrm>
          <a:prstGeom prst="hexagon">
            <a:avLst>
              <a:gd name="adj" fmla="val 29128"/>
              <a:gd name="vf" fmla="val 115470"/>
            </a:avLst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shape">
              <a:fillToRect l="50000" t="50000" r="50000" b="50000"/>
            </a:path>
          </a:gradFill>
          <a:ln w="63500" cmpd="dbl">
            <a:solidFill>
              <a:srgbClr val="00008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endParaRPr lang="cs-CZ" sz="2600" b="1">
              <a:latin typeface="Calibri" pitchFamily="34" charset="0"/>
            </a:endParaRPr>
          </a:p>
        </p:txBody>
      </p:sp>
      <p:sp>
        <p:nvSpPr>
          <p:cNvPr id="33799" name="Rectangle 31">
            <a:hlinkClick r:id="rId4" action="ppaction://hlinksldjump"/>
          </p:cNvPr>
          <p:cNvSpPr>
            <a:spLocks noChangeArrowheads="1"/>
          </p:cNvSpPr>
          <p:nvPr/>
        </p:nvSpPr>
        <p:spPr bwMode="auto">
          <a:xfrm>
            <a:off x="647700" y="966788"/>
            <a:ext cx="404813" cy="404812"/>
          </a:xfrm>
          <a:prstGeom prst="rect">
            <a:avLst/>
          </a:prstGeom>
          <a:gradFill rotWithShape="1">
            <a:gsLst>
              <a:gs pos="0">
                <a:srgbClr val="FFFF00"/>
              </a:gs>
              <a:gs pos="100000">
                <a:srgbClr val="FF3F3F">
                  <a:alpha val="0"/>
                </a:srgbClr>
              </a:gs>
            </a:gsLst>
            <a:path path="shape">
              <a:fillToRect l="50000" t="50000" r="50000" b="50000"/>
            </a:path>
          </a:gradFill>
          <a:ln w="50800" cmpd="dbl">
            <a:solidFill>
              <a:srgbClr val="000080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600" b="1" dirty="0">
                <a:latin typeface="Calibri" pitchFamily="34" charset="0"/>
              </a:rPr>
              <a:t>R</a:t>
            </a:r>
          </a:p>
        </p:txBody>
      </p:sp>
      <p:pic>
        <p:nvPicPr>
          <p:cNvPr id="13314" name="Picture 2" descr="File:The Pit Organs of Two Different Snakes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644008" y="1941618"/>
            <a:ext cx="3341008" cy="4417802"/>
          </a:xfrm>
          <a:prstGeom prst="rect">
            <a:avLst/>
          </a:prstGeom>
          <a:noFill/>
        </p:spPr>
      </p:pic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508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50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083"/>
                  </p:tgtEl>
                </p:cond>
              </p:nextCondLst>
            </p:seq>
          </p:childTnLst>
        </p:cTn>
      </p:par>
    </p:tnLst>
    <p:bldLst>
      <p:bldP spid="45082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52512" y="728700"/>
            <a:ext cx="7263903" cy="2689225"/>
          </a:xfrm>
        </p:spPr>
        <p:txBody>
          <a:bodyPr/>
          <a:lstStyle/>
          <a:p>
            <a:pPr algn="ctr" eaLnBrk="1" hangingPunct="1">
              <a:buFont typeface="Wingdings" pitchFamily="2" charset="2"/>
              <a:buNone/>
            </a:pPr>
            <a:r>
              <a:rPr lang="cs-CZ" b="1" dirty="0" smtClean="0"/>
              <a:t>		Část kůže, ve které jsou umístěny smyslové receptory. </a:t>
            </a:r>
          </a:p>
        </p:txBody>
      </p:sp>
      <p:sp>
        <p:nvSpPr>
          <p:cNvPr id="34819" name="AutoShape 18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2249488" y="6059488"/>
            <a:ext cx="1117600" cy="366712"/>
          </a:xfrm>
          <a:prstGeom prst="actionButtonBlank">
            <a:avLst/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rect">
              <a:fillToRect l="50000" t="50000" r="50000" b="50000"/>
            </a:path>
          </a:gra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r>
              <a:rPr lang="cs-CZ" dirty="0">
                <a:latin typeface="Calibri" pitchFamily="34" charset="0"/>
              </a:rPr>
              <a:t>Pyramida</a:t>
            </a:r>
          </a:p>
        </p:txBody>
      </p:sp>
      <p:sp>
        <p:nvSpPr>
          <p:cNvPr id="49171" name="AutoShape 1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900113" y="3298825"/>
            <a:ext cx="1908175" cy="620713"/>
          </a:xfrm>
          <a:prstGeom prst="actionButtonBlank">
            <a:avLst/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rect">
              <a:fillToRect l="50000" t="50000" r="50000" b="50000"/>
            </a:path>
          </a:gra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r>
              <a:rPr lang="cs-CZ">
                <a:latin typeface="Calibri" pitchFamily="34" charset="0"/>
              </a:rPr>
              <a:t>Odpověď</a:t>
            </a:r>
          </a:p>
        </p:txBody>
      </p:sp>
      <p:sp>
        <p:nvSpPr>
          <p:cNvPr id="49173" name="Text Box 21"/>
          <p:cNvSpPr txBox="1">
            <a:spLocks noChangeArrowheads="1"/>
          </p:cNvSpPr>
          <p:nvPr/>
        </p:nvSpPr>
        <p:spPr bwMode="auto">
          <a:xfrm>
            <a:off x="1576835" y="4543425"/>
            <a:ext cx="1345305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4000" b="1" dirty="0" smtClean="0">
                <a:solidFill>
                  <a:srgbClr val="FF3F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alibri" pitchFamily="34" charset="0"/>
              </a:rPr>
              <a:t>Škára</a:t>
            </a:r>
            <a:endParaRPr lang="cs-CZ" sz="4000" b="1" dirty="0">
              <a:solidFill>
                <a:srgbClr val="FF3F3F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Calibri" pitchFamily="34" charset="0"/>
            </a:endParaRPr>
          </a:p>
        </p:txBody>
      </p:sp>
      <p:sp>
        <p:nvSpPr>
          <p:cNvPr id="34822" name="AutoShape 22"/>
          <p:cNvSpPr>
            <a:spLocks noChangeArrowheads="1"/>
          </p:cNvSpPr>
          <p:nvPr/>
        </p:nvSpPr>
        <p:spPr bwMode="auto">
          <a:xfrm rot="-5400000">
            <a:off x="358775" y="747713"/>
            <a:ext cx="1008063" cy="865187"/>
          </a:xfrm>
          <a:prstGeom prst="hexagon">
            <a:avLst>
              <a:gd name="adj" fmla="val 29128"/>
              <a:gd name="vf" fmla="val 115470"/>
            </a:avLst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shape">
              <a:fillToRect l="50000" t="50000" r="50000" b="50000"/>
            </a:path>
          </a:gradFill>
          <a:ln w="63500" cmpd="dbl">
            <a:solidFill>
              <a:srgbClr val="00008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endParaRPr lang="cs-CZ" sz="2600" b="1">
              <a:latin typeface="Calibri" pitchFamily="34" charset="0"/>
            </a:endParaRPr>
          </a:p>
        </p:txBody>
      </p:sp>
      <p:sp>
        <p:nvSpPr>
          <p:cNvPr id="34823" name="Rectangle 23">
            <a:hlinkClick r:id="rId4" action="ppaction://hlinksldjump"/>
          </p:cNvPr>
          <p:cNvSpPr>
            <a:spLocks noChangeArrowheads="1"/>
          </p:cNvSpPr>
          <p:nvPr/>
        </p:nvSpPr>
        <p:spPr bwMode="auto">
          <a:xfrm>
            <a:off x="647700" y="966788"/>
            <a:ext cx="404813" cy="404812"/>
          </a:xfrm>
          <a:prstGeom prst="rect">
            <a:avLst/>
          </a:prstGeom>
          <a:gradFill rotWithShape="1">
            <a:gsLst>
              <a:gs pos="0">
                <a:srgbClr val="FFFF00"/>
              </a:gs>
              <a:gs pos="100000">
                <a:srgbClr val="FF3F3F">
                  <a:alpha val="0"/>
                </a:srgbClr>
              </a:gs>
            </a:gsLst>
            <a:path path="shape">
              <a:fillToRect l="50000" t="50000" r="50000" b="50000"/>
            </a:path>
          </a:gradFill>
          <a:ln w="50800" cmpd="dbl">
            <a:solidFill>
              <a:srgbClr val="000080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600" b="1" dirty="0">
                <a:latin typeface="Calibri" pitchFamily="34" charset="0"/>
              </a:rPr>
              <a:t>Š</a:t>
            </a:r>
          </a:p>
        </p:txBody>
      </p:sp>
      <p:pic>
        <p:nvPicPr>
          <p:cNvPr id="11266" name="Picture 2" descr="File:Blausen 0802 Skin DermalCirculation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959932" y="2456892"/>
            <a:ext cx="4965386" cy="3972309"/>
          </a:xfrm>
          <a:prstGeom prst="rect">
            <a:avLst/>
          </a:prstGeom>
          <a:noFill/>
        </p:spPr>
      </p:pic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917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91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171"/>
                  </p:tgtEl>
                </p:cond>
              </p:nextCondLst>
            </p:seq>
          </p:childTnLst>
        </p:cTn>
      </p:par>
    </p:tnLst>
    <p:bldLst>
      <p:bldP spid="49173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39552" y="476672"/>
            <a:ext cx="8280400" cy="2689225"/>
          </a:xfrm>
        </p:spPr>
        <p:txBody>
          <a:bodyPr/>
          <a:lstStyle/>
          <a:p>
            <a:pPr algn="ctr" eaLnBrk="1" hangingPunct="1">
              <a:lnSpc>
                <a:spcPct val="150000"/>
              </a:lnSpc>
              <a:buFont typeface="Wingdings" pitchFamily="2" charset="2"/>
              <a:buNone/>
            </a:pPr>
            <a:r>
              <a:rPr lang="cs-CZ" b="1" dirty="0" smtClean="0"/>
              <a:t>	Část vylučovací soustavy obratlovců</a:t>
            </a:r>
          </a:p>
        </p:txBody>
      </p:sp>
      <p:sp>
        <p:nvSpPr>
          <p:cNvPr id="34819" name="AutoShape 18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2555776" y="6242844"/>
            <a:ext cx="1117600" cy="366712"/>
          </a:xfrm>
          <a:prstGeom prst="actionButtonBlank">
            <a:avLst/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rect">
              <a:fillToRect l="50000" t="50000" r="50000" b="50000"/>
            </a:path>
          </a:gra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r>
              <a:rPr lang="cs-CZ" dirty="0">
                <a:latin typeface="Calibri" pitchFamily="34" charset="0"/>
              </a:rPr>
              <a:t>Pyramida</a:t>
            </a:r>
          </a:p>
        </p:txBody>
      </p:sp>
      <p:sp>
        <p:nvSpPr>
          <p:cNvPr id="49171" name="AutoShape 1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900113" y="3298825"/>
            <a:ext cx="1908175" cy="620713"/>
          </a:xfrm>
          <a:prstGeom prst="actionButtonBlank">
            <a:avLst/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rect">
              <a:fillToRect l="50000" t="50000" r="50000" b="50000"/>
            </a:path>
          </a:gra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r>
              <a:rPr lang="cs-CZ">
                <a:latin typeface="Calibri" pitchFamily="34" charset="0"/>
              </a:rPr>
              <a:t>Odpověď</a:t>
            </a:r>
          </a:p>
        </p:txBody>
      </p:sp>
      <p:sp>
        <p:nvSpPr>
          <p:cNvPr id="49173" name="Text Box 21"/>
          <p:cNvSpPr txBox="1">
            <a:spLocks noChangeArrowheads="1"/>
          </p:cNvSpPr>
          <p:nvPr/>
        </p:nvSpPr>
        <p:spPr bwMode="auto">
          <a:xfrm>
            <a:off x="647700" y="4725144"/>
            <a:ext cx="3527632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4000" b="1" dirty="0" smtClean="0">
                <a:solidFill>
                  <a:srgbClr val="FF3F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alibri" pitchFamily="34" charset="0"/>
              </a:rPr>
              <a:t>Trubice močová</a:t>
            </a:r>
            <a:endParaRPr lang="cs-CZ" sz="4000" b="1" dirty="0">
              <a:solidFill>
                <a:srgbClr val="FF3F3F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Calibri" pitchFamily="34" charset="0"/>
            </a:endParaRPr>
          </a:p>
        </p:txBody>
      </p:sp>
      <p:sp>
        <p:nvSpPr>
          <p:cNvPr id="34822" name="AutoShape 22"/>
          <p:cNvSpPr>
            <a:spLocks noChangeArrowheads="1"/>
          </p:cNvSpPr>
          <p:nvPr/>
        </p:nvSpPr>
        <p:spPr bwMode="auto">
          <a:xfrm rot="-5400000">
            <a:off x="358775" y="747713"/>
            <a:ext cx="1008063" cy="865187"/>
          </a:xfrm>
          <a:prstGeom prst="hexagon">
            <a:avLst>
              <a:gd name="adj" fmla="val 29128"/>
              <a:gd name="vf" fmla="val 115470"/>
            </a:avLst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shape">
              <a:fillToRect l="50000" t="50000" r="50000" b="50000"/>
            </a:path>
          </a:gradFill>
          <a:ln w="63500" cmpd="dbl">
            <a:solidFill>
              <a:srgbClr val="00008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endParaRPr lang="cs-CZ" sz="2600" b="1">
              <a:latin typeface="Calibri" pitchFamily="34" charset="0"/>
            </a:endParaRPr>
          </a:p>
        </p:txBody>
      </p:sp>
      <p:sp>
        <p:nvSpPr>
          <p:cNvPr id="34823" name="Rectangle 23">
            <a:hlinkClick r:id="rId4" action="ppaction://hlinksldjump"/>
          </p:cNvPr>
          <p:cNvSpPr>
            <a:spLocks noChangeArrowheads="1"/>
          </p:cNvSpPr>
          <p:nvPr/>
        </p:nvSpPr>
        <p:spPr bwMode="auto">
          <a:xfrm>
            <a:off x="647700" y="966788"/>
            <a:ext cx="404813" cy="404812"/>
          </a:xfrm>
          <a:prstGeom prst="rect">
            <a:avLst/>
          </a:prstGeom>
          <a:gradFill rotWithShape="1">
            <a:gsLst>
              <a:gs pos="0">
                <a:srgbClr val="FFFF00"/>
              </a:gs>
              <a:gs pos="100000">
                <a:srgbClr val="FF3F3F">
                  <a:alpha val="0"/>
                </a:srgbClr>
              </a:gs>
            </a:gsLst>
            <a:path path="shape">
              <a:fillToRect l="50000" t="50000" r="50000" b="50000"/>
            </a:path>
          </a:gradFill>
          <a:ln w="50800" cmpd="dbl">
            <a:solidFill>
              <a:srgbClr val="000080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600" b="1" dirty="0">
                <a:latin typeface="Calibri" pitchFamily="34" charset="0"/>
              </a:rPr>
              <a:t>T</a:t>
            </a:r>
          </a:p>
        </p:txBody>
      </p:sp>
      <p:pic>
        <p:nvPicPr>
          <p:cNvPr id="9218" name="Picture 2" descr="File:Urinary system.sv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476552" y="1152524"/>
            <a:ext cx="4343400" cy="5705476"/>
          </a:xfrm>
          <a:prstGeom prst="rect">
            <a:avLst/>
          </a:prstGeom>
          <a:noFill/>
        </p:spPr>
      </p:pic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917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91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171"/>
                  </p:tgtEl>
                </p:cond>
              </p:nextCondLst>
            </p:seq>
          </p:childTnLst>
        </p:cTn>
      </p:par>
    </p:tnLst>
    <p:bldLst>
      <p:bldP spid="49173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30213" y="676275"/>
            <a:ext cx="8280400" cy="2273598"/>
          </a:xfrm>
        </p:spPr>
        <p:txBody>
          <a:bodyPr/>
          <a:lstStyle/>
          <a:p>
            <a:pPr algn="ctr" eaLnBrk="1" hangingPunct="1">
              <a:lnSpc>
                <a:spcPct val="150000"/>
              </a:lnSpc>
              <a:buFont typeface="Wingdings" pitchFamily="2" charset="2"/>
              <a:buNone/>
            </a:pPr>
            <a:r>
              <a:rPr lang="cs-CZ" b="1" dirty="0" smtClean="0"/>
              <a:t>		Fyzikální vliv, před kterým chrání naše tělo melanin.</a:t>
            </a:r>
          </a:p>
        </p:txBody>
      </p:sp>
      <p:sp>
        <p:nvSpPr>
          <p:cNvPr id="34819" name="AutoShape 18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2555776" y="5876132"/>
            <a:ext cx="1117600" cy="366712"/>
          </a:xfrm>
          <a:prstGeom prst="actionButtonBlank">
            <a:avLst/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rect">
              <a:fillToRect l="50000" t="50000" r="50000" b="50000"/>
            </a:path>
          </a:gra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r>
              <a:rPr lang="cs-CZ" dirty="0">
                <a:latin typeface="Calibri" pitchFamily="34" charset="0"/>
              </a:rPr>
              <a:t>Pyramida</a:t>
            </a:r>
          </a:p>
        </p:txBody>
      </p:sp>
      <p:sp>
        <p:nvSpPr>
          <p:cNvPr id="49171" name="AutoShape 1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900113" y="3298825"/>
            <a:ext cx="1908175" cy="620713"/>
          </a:xfrm>
          <a:prstGeom prst="actionButtonBlank">
            <a:avLst/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rect">
              <a:fillToRect l="50000" t="50000" r="50000" b="50000"/>
            </a:path>
          </a:gra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r>
              <a:rPr lang="cs-CZ">
                <a:latin typeface="Calibri" pitchFamily="34" charset="0"/>
              </a:rPr>
              <a:t>Odpověď</a:t>
            </a:r>
          </a:p>
        </p:txBody>
      </p:sp>
      <p:sp>
        <p:nvSpPr>
          <p:cNvPr id="49173" name="Text Box 21"/>
          <p:cNvSpPr txBox="1">
            <a:spLocks noChangeArrowheads="1"/>
          </p:cNvSpPr>
          <p:nvPr/>
        </p:nvSpPr>
        <p:spPr bwMode="auto">
          <a:xfrm>
            <a:off x="1539572" y="4543425"/>
            <a:ext cx="2225802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4000" b="1" dirty="0" smtClean="0">
                <a:solidFill>
                  <a:srgbClr val="FF3F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alibri" pitchFamily="34" charset="0"/>
              </a:rPr>
              <a:t>UV záření</a:t>
            </a:r>
            <a:endParaRPr lang="cs-CZ" sz="4000" b="1" dirty="0">
              <a:solidFill>
                <a:srgbClr val="FF3F3F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Calibri" pitchFamily="34" charset="0"/>
            </a:endParaRPr>
          </a:p>
        </p:txBody>
      </p:sp>
      <p:sp>
        <p:nvSpPr>
          <p:cNvPr id="34822" name="AutoShape 22"/>
          <p:cNvSpPr>
            <a:spLocks noChangeArrowheads="1"/>
          </p:cNvSpPr>
          <p:nvPr/>
        </p:nvSpPr>
        <p:spPr bwMode="auto">
          <a:xfrm rot="-5400000">
            <a:off x="358775" y="747713"/>
            <a:ext cx="1008063" cy="865187"/>
          </a:xfrm>
          <a:prstGeom prst="hexagon">
            <a:avLst>
              <a:gd name="adj" fmla="val 29128"/>
              <a:gd name="vf" fmla="val 115470"/>
            </a:avLst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shape">
              <a:fillToRect l="50000" t="50000" r="50000" b="50000"/>
            </a:path>
          </a:gradFill>
          <a:ln w="63500" cmpd="dbl">
            <a:solidFill>
              <a:srgbClr val="00008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endParaRPr lang="cs-CZ" sz="2600" b="1">
              <a:latin typeface="Calibri" pitchFamily="34" charset="0"/>
            </a:endParaRPr>
          </a:p>
        </p:txBody>
      </p:sp>
      <p:sp>
        <p:nvSpPr>
          <p:cNvPr id="34823" name="Rectangle 23">
            <a:hlinkClick r:id="rId4" action="ppaction://hlinksldjump"/>
          </p:cNvPr>
          <p:cNvSpPr>
            <a:spLocks noChangeArrowheads="1"/>
          </p:cNvSpPr>
          <p:nvPr/>
        </p:nvSpPr>
        <p:spPr bwMode="auto">
          <a:xfrm>
            <a:off x="647700" y="966788"/>
            <a:ext cx="404813" cy="404812"/>
          </a:xfrm>
          <a:prstGeom prst="rect">
            <a:avLst/>
          </a:prstGeom>
          <a:gradFill rotWithShape="1">
            <a:gsLst>
              <a:gs pos="0">
                <a:srgbClr val="FFFF00"/>
              </a:gs>
              <a:gs pos="100000">
                <a:srgbClr val="FF3F3F">
                  <a:alpha val="0"/>
                </a:srgbClr>
              </a:gs>
            </a:gsLst>
            <a:path path="shape">
              <a:fillToRect l="50000" t="50000" r="50000" b="50000"/>
            </a:path>
          </a:gradFill>
          <a:ln w="50800" cmpd="dbl">
            <a:solidFill>
              <a:srgbClr val="000080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600" b="1" dirty="0">
                <a:latin typeface="Calibri" pitchFamily="34" charset="0"/>
              </a:rPr>
              <a:t>U</a:t>
            </a:r>
          </a:p>
        </p:txBody>
      </p:sp>
      <p:pic>
        <p:nvPicPr>
          <p:cNvPr id="7170" name="Picture 2" descr="File:Germicidal UV discharge tube glow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904148" y="2276872"/>
            <a:ext cx="2236938" cy="4385866"/>
          </a:xfrm>
          <a:prstGeom prst="rect">
            <a:avLst/>
          </a:prstGeom>
          <a:noFill/>
        </p:spPr>
      </p:pic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917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91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171"/>
                  </p:tgtEl>
                </p:cond>
              </p:nextCondLst>
            </p:seq>
          </p:childTnLst>
        </p:cTn>
      </p:par>
    </p:tnLst>
    <p:bldLst>
      <p:bldP spid="49173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47564" y="775779"/>
            <a:ext cx="6624972" cy="2689225"/>
          </a:xfrm>
        </p:spPr>
        <p:txBody>
          <a:bodyPr/>
          <a:lstStyle/>
          <a:p>
            <a:pPr algn="ctr" eaLnBrk="1" hangingPunct="1">
              <a:buFont typeface="Wingdings" pitchFamily="2" charset="2"/>
              <a:buNone/>
            </a:pPr>
            <a:r>
              <a:rPr lang="cs-CZ" b="1" dirty="0" smtClean="0"/>
              <a:t>		Společná funkce plic, kůže a ledvin. </a:t>
            </a:r>
          </a:p>
        </p:txBody>
      </p:sp>
      <p:sp>
        <p:nvSpPr>
          <p:cNvPr id="34819" name="AutoShape 18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454400" y="5876132"/>
            <a:ext cx="1117600" cy="366712"/>
          </a:xfrm>
          <a:prstGeom prst="actionButtonBlank">
            <a:avLst/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rect">
              <a:fillToRect l="50000" t="50000" r="50000" b="50000"/>
            </a:path>
          </a:gra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r>
              <a:rPr lang="cs-CZ" dirty="0">
                <a:latin typeface="Calibri" pitchFamily="34" charset="0"/>
              </a:rPr>
              <a:t>Pyramida</a:t>
            </a:r>
          </a:p>
        </p:txBody>
      </p:sp>
      <p:sp>
        <p:nvSpPr>
          <p:cNvPr id="49171" name="AutoShape 1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546225" y="3251584"/>
            <a:ext cx="1908175" cy="620713"/>
          </a:xfrm>
          <a:prstGeom prst="actionButtonBlank">
            <a:avLst/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rect">
              <a:fillToRect l="50000" t="50000" r="50000" b="50000"/>
            </a:path>
          </a:gra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r>
              <a:rPr lang="cs-CZ" dirty="0">
                <a:latin typeface="Calibri" pitchFamily="34" charset="0"/>
              </a:rPr>
              <a:t>Odpověď</a:t>
            </a:r>
          </a:p>
        </p:txBody>
      </p:sp>
      <p:sp>
        <p:nvSpPr>
          <p:cNvPr id="49173" name="Text Box 21"/>
          <p:cNvSpPr txBox="1">
            <a:spLocks noChangeArrowheads="1"/>
          </p:cNvSpPr>
          <p:nvPr/>
        </p:nvSpPr>
        <p:spPr bwMode="auto">
          <a:xfrm>
            <a:off x="1179713" y="4543425"/>
            <a:ext cx="2442207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4000" b="1" dirty="0" smtClean="0">
                <a:solidFill>
                  <a:srgbClr val="FF3F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alibri" pitchFamily="34" charset="0"/>
              </a:rPr>
              <a:t>Vylučovací</a:t>
            </a:r>
            <a:endParaRPr lang="cs-CZ" sz="4000" b="1" dirty="0">
              <a:solidFill>
                <a:srgbClr val="FF3F3F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Calibri" pitchFamily="34" charset="0"/>
            </a:endParaRPr>
          </a:p>
        </p:txBody>
      </p:sp>
      <p:sp>
        <p:nvSpPr>
          <p:cNvPr id="34822" name="AutoShape 22"/>
          <p:cNvSpPr>
            <a:spLocks noChangeArrowheads="1"/>
          </p:cNvSpPr>
          <p:nvPr/>
        </p:nvSpPr>
        <p:spPr bwMode="auto">
          <a:xfrm rot="-5400000">
            <a:off x="358775" y="747713"/>
            <a:ext cx="1008063" cy="865187"/>
          </a:xfrm>
          <a:prstGeom prst="hexagon">
            <a:avLst>
              <a:gd name="adj" fmla="val 29128"/>
              <a:gd name="vf" fmla="val 115470"/>
            </a:avLst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shape">
              <a:fillToRect l="50000" t="50000" r="50000" b="50000"/>
            </a:path>
          </a:gradFill>
          <a:ln w="63500" cmpd="dbl">
            <a:solidFill>
              <a:srgbClr val="00008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endParaRPr lang="cs-CZ" sz="2600" b="1">
              <a:latin typeface="Calibri" pitchFamily="34" charset="0"/>
            </a:endParaRPr>
          </a:p>
        </p:txBody>
      </p:sp>
      <p:sp>
        <p:nvSpPr>
          <p:cNvPr id="34823" name="Rectangle 23">
            <a:hlinkClick r:id="rId4" action="ppaction://hlinksldjump"/>
          </p:cNvPr>
          <p:cNvSpPr>
            <a:spLocks noChangeArrowheads="1"/>
          </p:cNvSpPr>
          <p:nvPr/>
        </p:nvSpPr>
        <p:spPr bwMode="auto">
          <a:xfrm>
            <a:off x="647700" y="966788"/>
            <a:ext cx="404813" cy="404812"/>
          </a:xfrm>
          <a:prstGeom prst="rect">
            <a:avLst/>
          </a:prstGeom>
          <a:gradFill rotWithShape="1">
            <a:gsLst>
              <a:gs pos="0">
                <a:srgbClr val="FFFF00"/>
              </a:gs>
              <a:gs pos="100000">
                <a:srgbClr val="FF3F3F">
                  <a:alpha val="0"/>
                </a:srgbClr>
              </a:gs>
            </a:gsLst>
            <a:path path="shape">
              <a:fillToRect l="50000" t="50000" r="50000" b="50000"/>
            </a:path>
          </a:gradFill>
          <a:ln w="50800" cmpd="dbl">
            <a:solidFill>
              <a:srgbClr val="000080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600" b="1" dirty="0">
                <a:latin typeface="Calibri" pitchFamily="34" charset="0"/>
              </a:rPr>
              <a:t>V</a:t>
            </a:r>
          </a:p>
        </p:txBody>
      </p:sp>
      <p:pic>
        <p:nvPicPr>
          <p:cNvPr id="5122" name="Picture 2" descr="File:Bos taurus taurus peeing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472100" y="1876413"/>
            <a:ext cx="2874567" cy="4366431"/>
          </a:xfrm>
          <a:prstGeom prst="rect">
            <a:avLst/>
          </a:prstGeom>
          <a:noFill/>
        </p:spPr>
      </p:pic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917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91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171"/>
                  </p:tgtEl>
                </p:cond>
              </p:nextCondLst>
            </p:seq>
          </p:childTnLst>
        </p:cTn>
      </p:par>
    </p:tnLst>
    <p:bldLst>
      <p:bldP spid="49173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2"/>
          <p:cNvSpPr>
            <a:spLocks noGrp="1" noChangeArrowheads="1"/>
          </p:cNvSpPr>
          <p:nvPr>
            <p:ph type="title"/>
          </p:nvPr>
        </p:nvSpPr>
        <p:spPr>
          <a:xfrm>
            <a:off x="1583668" y="332656"/>
            <a:ext cx="7200799" cy="1732037"/>
          </a:xfrm>
        </p:spPr>
        <p:txBody>
          <a:bodyPr/>
          <a:lstStyle/>
          <a:p>
            <a:pPr algn="ctr" eaLnBrk="1" hangingPunct="1">
              <a:lnSpc>
                <a:spcPct val="150000"/>
              </a:lnSpc>
            </a:pPr>
            <a:r>
              <a:rPr lang="cs-CZ" sz="3200" b="1" dirty="0" smtClean="0">
                <a:solidFill>
                  <a:schemeClr val="tx1"/>
                </a:solidFill>
              </a:rPr>
              <a:t>Část kůže, která vylučuje tekutinu. Existuje více druhů.</a:t>
            </a:r>
          </a:p>
        </p:txBody>
      </p:sp>
      <p:sp>
        <p:nvSpPr>
          <p:cNvPr id="542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42143" y="4597400"/>
            <a:ext cx="3827463" cy="631825"/>
          </a:xfrm>
        </p:spPr>
        <p:txBody>
          <a:bodyPr/>
          <a:lstStyle/>
          <a:p>
            <a:pPr algn="ctr" eaLnBrk="1" hangingPunct="1">
              <a:buFont typeface="Wingdings" pitchFamily="2" charset="2"/>
              <a:buNone/>
              <a:defRPr/>
            </a:pPr>
            <a:r>
              <a:rPr lang="cs-CZ" sz="4000" b="1" dirty="0" smtClean="0">
                <a:solidFill>
                  <a:srgbClr val="FF3F3F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Žláza</a:t>
            </a:r>
          </a:p>
        </p:txBody>
      </p:sp>
      <p:sp>
        <p:nvSpPr>
          <p:cNvPr id="39940" name="AutoShape 17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4013200" y="6265863"/>
            <a:ext cx="1117600" cy="366712"/>
          </a:xfrm>
          <a:prstGeom prst="actionButtonBlank">
            <a:avLst/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rect">
              <a:fillToRect l="50000" t="50000" r="50000" b="50000"/>
            </a:path>
          </a:gra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r>
              <a:rPr lang="cs-CZ">
                <a:latin typeface="Calibri" pitchFamily="34" charset="0"/>
              </a:rPr>
              <a:t>Pyramida</a:t>
            </a:r>
          </a:p>
        </p:txBody>
      </p:sp>
      <p:sp>
        <p:nvSpPr>
          <p:cNvPr id="54290" name="AutoShape 18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647700" y="3257550"/>
            <a:ext cx="1908175" cy="620713"/>
          </a:xfrm>
          <a:prstGeom prst="actionButtonBlank">
            <a:avLst/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rect">
              <a:fillToRect l="50000" t="50000" r="50000" b="50000"/>
            </a:path>
          </a:gra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r>
              <a:rPr lang="cs-CZ">
                <a:latin typeface="Calibri" pitchFamily="34" charset="0"/>
              </a:rPr>
              <a:t>Odpověď</a:t>
            </a:r>
          </a:p>
        </p:txBody>
      </p:sp>
      <p:sp>
        <p:nvSpPr>
          <p:cNvPr id="39942" name="AutoShape 20"/>
          <p:cNvSpPr>
            <a:spLocks noChangeArrowheads="1"/>
          </p:cNvSpPr>
          <p:nvPr/>
        </p:nvSpPr>
        <p:spPr bwMode="auto">
          <a:xfrm rot="-5400000">
            <a:off x="358776" y="736600"/>
            <a:ext cx="1008062" cy="865187"/>
          </a:xfrm>
          <a:prstGeom prst="hexagon">
            <a:avLst>
              <a:gd name="adj" fmla="val 29128"/>
              <a:gd name="vf" fmla="val 115470"/>
            </a:avLst>
          </a:prstGeom>
          <a:gradFill rotWithShape="1">
            <a:gsLst>
              <a:gs pos="0">
                <a:srgbClr val="FFFF00"/>
              </a:gs>
              <a:gs pos="100000">
                <a:srgbClr val="FF3F3F"/>
              </a:gs>
            </a:gsLst>
            <a:path path="shape">
              <a:fillToRect l="50000" t="50000" r="50000" b="50000"/>
            </a:path>
          </a:gradFill>
          <a:ln w="63500" cmpd="dbl">
            <a:solidFill>
              <a:srgbClr val="00008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endParaRPr lang="cs-CZ" sz="2600" b="1">
              <a:latin typeface="Calibri" pitchFamily="34" charset="0"/>
            </a:endParaRPr>
          </a:p>
        </p:txBody>
      </p:sp>
      <p:sp>
        <p:nvSpPr>
          <p:cNvPr id="39943" name="Rectangle 21">
            <a:hlinkClick r:id="rId4" action="ppaction://hlinksldjump"/>
          </p:cNvPr>
          <p:cNvSpPr>
            <a:spLocks noChangeArrowheads="1"/>
          </p:cNvSpPr>
          <p:nvPr/>
        </p:nvSpPr>
        <p:spPr bwMode="auto">
          <a:xfrm>
            <a:off x="647700" y="966788"/>
            <a:ext cx="404813" cy="404812"/>
          </a:xfrm>
          <a:prstGeom prst="rect">
            <a:avLst/>
          </a:prstGeom>
          <a:gradFill rotWithShape="1">
            <a:gsLst>
              <a:gs pos="0">
                <a:srgbClr val="FFFF00"/>
              </a:gs>
              <a:gs pos="100000">
                <a:srgbClr val="FF3F3F">
                  <a:alpha val="0"/>
                </a:srgbClr>
              </a:gs>
            </a:gsLst>
            <a:path path="shape">
              <a:fillToRect l="50000" t="50000" r="50000" b="50000"/>
            </a:path>
          </a:gradFill>
          <a:ln w="50800" cmpd="dbl">
            <a:solidFill>
              <a:srgbClr val="000080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600" b="1" dirty="0">
                <a:latin typeface="Calibri" pitchFamily="34" charset="0"/>
              </a:rPr>
              <a:t>Ž</a:t>
            </a:r>
          </a:p>
        </p:txBody>
      </p:sp>
      <p:pic>
        <p:nvPicPr>
          <p:cNvPr id="3074" name="Picture 2" descr="File:HairFollicle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130800" y="2744924"/>
            <a:ext cx="3204356" cy="2958690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429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42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4290"/>
                  </p:tgtEl>
                </p:cond>
              </p:nextCondLst>
            </p:seq>
          </p:childTnLst>
        </p:cTn>
      </p:par>
    </p:tnLst>
    <p:bldLst>
      <p:bldP spid="54275" grpId="0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66836" y="1911970"/>
            <a:ext cx="8229600" cy="508918"/>
          </a:xfrm>
        </p:spPr>
        <p:txBody>
          <a:bodyPr/>
          <a:lstStyle/>
          <a:p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>Zdroje obrázků:</a:t>
            </a: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0908"/>
            <a:ext cx="8229600" cy="4104456"/>
          </a:xfrm>
        </p:spPr>
        <p:txBody>
          <a:bodyPr/>
          <a:lstStyle/>
          <a:p>
            <a:r>
              <a:rPr lang="cs-CZ" sz="1100" dirty="0" smtClean="0"/>
              <a:t>http://commons.wikimedia.org/wiki/File:Akne-jugend.jpg</a:t>
            </a:r>
          </a:p>
          <a:p>
            <a:r>
              <a:rPr lang="cs-CZ" sz="1100" dirty="0" smtClean="0"/>
              <a:t>http://commons.wikimedia.org/wiki/File:Dornwarzen.jpg</a:t>
            </a:r>
          </a:p>
          <a:p>
            <a:r>
              <a:rPr lang="cs-CZ" sz="1100" dirty="0" smtClean="0"/>
              <a:t>http://commons.wikimedia.org/wiki/File:Gray944.png</a:t>
            </a:r>
          </a:p>
          <a:p>
            <a:r>
              <a:rPr lang="cs-CZ" sz="1100" dirty="0" smtClean="0"/>
              <a:t>http://commons.wikimedia.org/wiki/File:Human_skin_structure.jpg</a:t>
            </a:r>
          </a:p>
          <a:p>
            <a:r>
              <a:rPr lang="cs-CZ" sz="1100" dirty="0" smtClean="0"/>
              <a:t>http://commons.wikimedia.org/wiki/File:Nefron-BR.jpg?uselang=cs</a:t>
            </a:r>
          </a:p>
          <a:p>
            <a:r>
              <a:rPr lang="cs-CZ" sz="1100" dirty="0" smtClean="0"/>
              <a:t>http://commons.wikimedia.org/wiki/File:Urea.png</a:t>
            </a:r>
          </a:p>
          <a:p>
            <a:r>
              <a:rPr lang="cs-CZ" sz="1100" dirty="0" smtClean="0"/>
              <a:t>http://commons.wikimedia.org/wiki/File:HairFollicle.png</a:t>
            </a:r>
          </a:p>
          <a:p>
            <a:r>
              <a:rPr lang="cs-CZ" sz="1100" dirty="0" smtClean="0"/>
              <a:t>http://commons.wikimedia.org/wiki/File:Bos_taurus_taurus_peeing.jpg</a:t>
            </a:r>
          </a:p>
          <a:p>
            <a:r>
              <a:rPr lang="cs-CZ" sz="1100" dirty="0" smtClean="0"/>
              <a:t>http://commons.wikimedia.org/wiki/File:Germicidal_UV_discharge_tube_glow.jpg</a:t>
            </a:r>
          </a:p>
          <a:p>
            <a:r>
              <a:rPr lang="cs-CZ" sz="1100" dirty="0" smtClean="0"/>
              <a:t>http://commons.wikimedia.org/wiki/File:Urinary_system.svg</a:t>
            </a:r>
          </a:p>
          <a:p>
            <a:r>
              <a:rPr lang="cs-CZ" sz="1100" dirty="0" smtClean="0"/>
              <a:t>http://en.wikipedia.org/wiki/File:Blausen_0802_Skin_DermalCirculation.png</a:t>
            </a:r>
          </a:p>
          <a:p>
            <a:r>
              <a:rPr lang="cs-CZ" sz="1100" dirty="0" smtClean="0"/>
              <a:t>http://commons.wikimedia.org/wiki/File:The_Pit_Organs_of_Two_Different_Snakes.jpg</a:t>
            </a:r>
          </a:p>
          <a:p>
            <a:r>
              <a:rPr lang="cs-CZ" sz="1100" dirty="0" smtClean="0"/>
              <a:t>http://commons.wikimedia.org/wiki/File:Urinbecher.jpg</a:t>
            </a:r>
          </a:p>
          <a:p>
            <a:r>
              <a:rPr lang="cs-CZ" sz="1100" dirty="0" smtClean="0"/>
              <a:t>http://commons.wikimedia.org/wiki/File:Carbon-dioxide-3D-vdW.svg</a:t>
            </a:r>
          </a:p>
          <a:p>
            <a:r>
              <a:rPr lang="cs-CZ" sz="1100" dirty="0" smtClean="0"/>
              <a:t>http://commons.wikimedia.org/wiki/File:Nur_eine_Hand.jpg</a:t>
            </a:r>
          </a:p>
          <a:p>
            <a:r>
              <a:rPr lang="cs-CZ" sz="1100" dirty="0" smtClean="0"/>
              <a:t>http://commons.wikimedia.org/wiki/File:Skladani_linearnich_kmitu.png</a:t>
            </a:r>
          </a:p>
          <a:p>
            <a:r>
              <a:rPr lang="cs-CZ" sz="1100" dirty="0" smtClean="0"/>
              <a:t>http://en.wikipedia.org/wiki/File:Blut-EDTA.jpg</a:t>
            </a:r>
          </a:p>
          <a:p>
            <a:r>
              <a:rPr lang="cs-CZ" sz="1100" dirty="0" smtClean="0"/>
              <a:t>http://commons.wikimedia.org/wiki/File:Erinaceus_europaeus_(Marek_Szczepanek).jpg</a:t>
            </a:r>
            <a:endParaRPr lang="cs-CZ" sz="1100" dirty="0"/>
          </a:p>
        </p:txBody>
      </p:sp>
      <p:sp>
        <p:nvSpPr>
          <p:cNvPr id="5" name="Nadpis 1"/>
          <p:cNvSpPr txBox="1">
            <a:spLocks/>
          </p:cNvSpPr>
          <p:nvPr/>
        </p:nvSpPr>
        <p:spPr bwMode="auto">
          <a:xfrm>
            <a:off x="107504" y="441458"/>
            <a:ext cx="8229600" cy="93531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chemeClr val="tx2"/>
                </a:solidFill>
                <a:latin typeface="Calibri" pitchFamily="34" charset="0"/>
                <a:ea typeface="+mj-ea"/>
                <a:cs typeface="Calibri" pitchFamily="34" charset="0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chemeClr val="tx2"/>
                </a:solidFill>
                <a:latin typeface="Comic Sans MS" pitchFamily="66" charset="0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chemeClr val="tx2"/>
                </a:solidFill>
                <a:latin typeface="Comic Sans MS" pitchFamily="66" charset="0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chemeClr val="tx2"/>
                </a:solidFill>
                <a:latin typeface="Comic Sans MS" pitchFamily="66" charset="0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chemeClr val="tx2"/>
                </a:solidFill>
                <a:latin typeface="Comic Sans MS" pitchFamily="66" charset="0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3800">
                <a:solidFill>
                  <a:schemeClr val="tx2"/>
                </a:solidFill>
                <a:latin typeface="Arial" charset="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3800">
                <a:solidFill>
                  <a:schemeClr val="tx2"/>
                </a:solidFill>
                <a:latin typeface="Arial" charset="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3800">
                <a:solidFill>
                  <a:schemeClr val="tx2"/>
                </a:solidFill>
                <a:latin typeface="Arial" charset="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3800">
                <a:solidFill>
                  <a:schemeClr val="tx2"/>
                </a:solidFill>
                <a:latin typeface="Arial" charset="0"/>
              </a:defRPr>
            </a:lvl9pPr>
          </a:lstStyle>
          <a:p>
            <a:r>
              <a:rPr lang="cs-CZ" sz="2400" kern="0" dirty="0" smtClean="0"/>
              <a:t/>
            </a:r>
            <a:br>
              <a:rPr lang="cs-CZ" sz="2400" kern="0" dirty="0" smtClean="0"/>
            </a:br>
            <a:r>
              <a:rPr lang="cs-CZ" sz="2000" dirty="0" smtClean="0"/>
              <a:t>Použitá literatura:</a:t>
            </a:r>
          </a:p>
          <a:p>
            <a:endParaRPr lang="cs-CZ" sz="2000" dirty="0"/>
          </a:p>
          <a:p>
            <a:pPr marL="536575" indent="-273050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l"/>
            </a:pPr>
            <a:r>
              <a:rPr lang="cs-CZ" sz="1100" dirty="0">
                <a:solidFill>
                  <a:schemeClr val="tx1"/>
                </a:solidFill>
                <a:ea typeface="+mn-ea"/>
              </a:rPr>
              <a:t>FRONĚK, Jiří. Lidské tělo: Poznávejme sami sebe. Inka </a:t>
            </a:r>
            <a:r>
              <a:rPr lang="cs-CZ" sz="1100" dirty="0" err="1">
                <a:solidFill>
                  <a:schemeClr val="tx1"/>
                </a:solidFill>
                <a:ea typeface="+mn-ea"/>
              </a:rPr>
              <a:t>Delévová</a:t>
            </a:r>
            <a:r>
              <a:rPr lang="cs-CZ" sz="1100" dirty="0">
                <a:solidFill>
                  <a:schemeClr val="tx1"/>
                </a:solidFill>
                <a:ea typeface="+mn-ea"/>
              </a:rPr>
              <a:t>. Jaroslava Bukáčová, Vlasta </a:t>
            </a:r>
            <a:r>
              <a:rPr lang="cs-CZ" sz="1100" dirty="0" err="1">
                <a:solidFill>
                  <a:schemeClr val="tx1"/>
                </a:solidFill>
                <a:ea typeface="+mn-ea"/>
              </a:rPr>
              <a:t>Blumentrittová</a:t>
            </a:r>
            <a:r>
              <a:rPr lang="cs-CZ" sz="1100" dirty="0">
                <a:solidFill>
                  <a:schemeClr val="tx1"/>
                </a:solidFill>
                <a:ea typeface="+mn-ea"/>
              </a:rPr>
              <a:t>. Praha: </a:t>
            </a:r>
            <a:r>
              <a:rPr lang="cs-CZ" sz="1100" dirty="0" err="1">
                <a:solidFill>
                  <a:schemeClr val="tx1"/>
                </a:solidFill>
                <a:ea typeface="+mn-ea"/>
              </a:rPr>
              <a:t>Blug</a:t>
            </a:r>
            <a:r>
              <a:rPr lang="cs-CZ" sz="1100" dirty="0">
                <a:solidFill>
                  <a:schemeClr val="tx1"/>
                </a:solidFill>
                <a:ea typeface="+mn-ea"/>
              </a:rPr>
              <a:t>, 2004. 110-97-6. ISBN </a:t>
            </a:r>
            <a:r>
              <a:rPr lang="cs-CZ" sz="1100" dirty="0" smtClean="0">
                <a:solidFill>
                  <a:schemeClr val="tx1"/>
                </a:solidFill>
                <a:ea typeface="+mn-ea"/>
              </a:rPr>
              <a:t>80-85635-97-6.</a:t>
            </a:r>
          </a:p>
          <a:p>
            <a:pPr marL="536575" indent="-273050">
              <a:spcBef>
                <a:spcPct val="20000"/>
              </a:spcBef>
              <a:buClr>
                <a:schemeClr val="accent1"/>
              </a:buClr>
            </a:pPr>
            <a:endParaRPr lang="cs-CZ" sz="1100" dirty="0" smtClean="0">
              <a:solidFill>
                <a:schemeClr val="tx1"/>
              </a:solidFill>
              <a:ea typeface="+mn-ea"/>
            </a:endParaRPr>
          </a:p>
          <a:p>
            <a:pPr marL="536575" indent="-273050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l"/>
            </a:pPr>
            <a:endParaRPr lang="cs-CZ" sz="1100" dirty="0" smtClean="0">
              <a:solidFill>
                <a:schemeClr val="tx1"/>
              </a:solidFill>
              <a:ea typeface="+mn-ea"/>
            </a:endParaRPr>
          </a:p>
          <a:p>
            <a:pPr marL="536575" indent="-273050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l"/>
            </a:pPr>
            <a:r>
              <a:rPr lang="cs-CZ" sz="1100" dirty="0" smtClean="0">
                <a:solidFill>
                  <a:schemeClr val="tx1"/>
                </a:solidFill>
                <a:ea typeface="+mn-ea"/>
              </a:rPr>
              <a:t>archiv autora</a:t>
            </a:r>
            <a:endParaRPr lang="cs-CZ" sz="1100" dirty="0">
              <a:solidFill>
                <a:schemeClr val="tx1"/>
              </a:solidFill>
              <a:ea typeface="+mn-ea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odotisk">
  <a:themeElements>
    <a:clrScheme name="Vodotisk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CCCCFF"/>
      </a:accent1>
      <a:accent2>
        <a:srgbClr val="D9D8EC"/>
      </a:accent2>
      <a:accent3>
        <a:srgbClr val="FFFFFF"/>
      </a:accent3>
      <a:accent4>
        <a:srgbClr val="000000"/>
      </a:accent4>
      <a:accent5>
        <a:srgbClr val="E2E2FF"/>
      </a:accent5>
      <a:accent6>
        <a:srgbClr val="C4C4D6"/>
      </a:accent6>
      <a:hlink>
        <a:srgbClr val="6767FF"/>
      </a:hlink>
      <a:folHlink>
        <a:srgbClr val="9933FF"/>
      </a:folHlink>
    </a:clrScheme>
    <a:fontScheme name="Vodotisk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gradFill rotWithShape="1">
          <a:gsLst>
            <a:gs pos="0">
              <a:srgbClr val="FFFF00"/>
            </a:gs>
            <a:gs pos="100000">
              <a:srgbClr val="FF3F3F"/>
            </a:gs>
          </a:gsLst>
          <a:path path="rect">
            <a:fillToRect l="50000" t="50000" r="50000" b="50000"/>
          </a:path>
        </a:gradFill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non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Comic Sans MS" pitchFamily="66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gradFill rotWithShape="1">
          <a:gsLst>
            <a:gs pos="0">
              <a:srgbClr val="FFFF00"/>
            </a:gs>
            <a:gs pos="100000">
              <a:srgbClr val="FF3F3F"/>
            </a:gs>
          </a:gsLst>
          <a:path path="rect">
            <a:fillToRect l="50000" t="50000" r="50000" b="50000"/>
          </a:path>
        </a:gradFill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non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Comic Sans MS" pitchFamily="66" charset="0"/>
          </a:defRPr>
        </a:defPPr>
      </a:lstStyle>
    </a:lnDef>
  </a:objectDefaults>
  <a:extraClrSchemeLst>
    <a:extraClrScheme>
      <a:clrScheme name="Vodotisk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CCCFF"/>
        </a:accent1>
        <a:accent2>
          <a:srgbClr val="D9D8EC"/>
        </a:accent2>
        <a:accent3>
          <a:srgbClr val="FFFFFF"/>
        </a:accent3>
        <a:accent4>
          <a:srgbClr val="000000"/>
        </a:accent4>
        <a:accent5>
          <a:srgbClr val="E2E2FF"/>
        </a:accent5>
        <a:accent6>
          <a:srgbClr val="C4C4D6"/>
        </a:accent6>
        <a:hlink>
          <a:srgbClr val="6767FF"/>
        </a:hlink>
        <a:folHlink>
          <a:srgbClr val="9933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odotisk 2">
        <a:dk1>
          <a:srgbClr val="000000"/>
        </a:dk1>
        <a:lt1>
          <a:srgbClr val="FFFFFF"/>
        </a:lt1>
        <a:dk2>
          <a:srgbClr val="666633"/>
        </a:dk2>
        <a:lt2>
          <a:srgbClr val="5F5F5F"/>
        </a:lt2>
        <a:accent1>
          <a:srgbClr val="FFCC00"/>
        </a:accent1>
        <a:accent2>
          <a:srgbClr val="EFF0B2"/>
        </a:accent2>
        <a:accent3>
          <a:srgbClr val="FFFFFF"/>
        </a:accent3>
        <a:accent4>
          <a:srgbClr val="000000"/>
        </a:accent4>
        <a:accent5>
          <a:srgbClr val="FFE2AA"/>
        </a:accent5>
        <a:accent6>
          <a:srgbClr val="D9D9A1"/>
        </a:accent6>
        <a:hlink>
          <a:srgbClr val="808000"/>
        </a:hlink>
        <a:folHlink>
          <a:srgbClr val="CC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odotisk 3">
        <a:dk1>
          <a:srgbClr val="000000"/>
        </a:dk1>
        <a:lt1>
          <a:srgbClr val="FFFFFF"/>
        </a:lt1>
        <a:dk2>
          <a:srgbClr val="000000"/>
        </a:dk2>
        <a:lt2>
          <a:srgbClr val="666699"/>
        </a:lt2>
        <a:accent1>
          <a:srgbClr val="9BB0CB"/>
        </a:accent1>
        <a:accent2>
          <a:srgbClr val="D1E0CE"/>
        </a:accent2>
        <a:accent3>
          <a:srgbClr val="FFFFFF"/>
        </a:accent3>
        <a:accent4>
          <a:srgbClr val="000000"/>
        </a:accent4>
        <a:accent5>
          <a:srgbClr val="CBD4E2"/>
        </a:accent5>
        <a:accent6>
          <a:srgbClr val="BDCBBA"/>
        </a:accent6>
        <a:hlink>
          <a:srgbClr val="8EA642"/>
        </a:hlink>
        <a:folHlink>
          <a:srgbClr val="CC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odotisk 4">
        <a:dk1>
          <a:srgbClr val="333300"/>
        </a:dk1>
        <a:lt1>
          <a:srgbClr val="FFFFCC"/>
        </a:lt1>
        <a:dk2>
          <a:srgbClr val="336600"/>
        </a:dk2>
        <a:lt2>
          <a:srgbClr val="FFFFCC"/>
        </a:lt2>
        <a:accent1>
          <a:srgbClr val="99CC00"/>
        </a:accent1>
        <a:accent2>
          <a:srgbClr val="669900"/>
        </a:accent2>
        <a:accent3>
          <a:srgbClr val="ADB8AA"/>
        </a:accent3>
        <a:accent4>
          <a:srgbClr val="DADAAE"/>
        </a:accent4>
        <a:accent5>
          <a:srgbClr val="CAE2AA"/>
        </a:accent5>
        <a:accent6>
          <a:srgbClr val="5C8A00"/>
        </a:accent6>
        <a:hlink>
          <a:srgbClr val="CC9900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odotisk 5">
        <a:dk1>
          <a:srgbClr val="424458"/>
        </a:dk1>
        <a:lt1>
          <a:srgbClr val="FFFFFF"/>
        </a:lt1>
        <a:dk2>
          <a:srgbClr val="004A48"/>
        </a:dk2>
        <a:lt2>
          <a:srgbClr val="FFFFFF"/>
        </a:lt2>
        <a:accent1>
          <a:srgbClr val="83B200"/>
        </a:accent1>
        <a:accent2>
          <a:srgbClr val="006260"/>
        </a:accent2>
        <a:accent3>
          <a:srgbClr val="AAB1B1"/>
        </a:accent3>
        <a:accent4>
          <a:srgbClr val="DADADA"/>
        </a:accent4>
        <a:accent5>
          <a:srgbClr val="C1D5AA"/>
        </a:accent5>
        <a:accent6>
          <a:srgbClr val="005856"/>
        </a:accent6>
        <a:hlink>
          <a:srgbClr val="6666FF"/>
        </a:hlink>
        <a:folHlink>
          <a:srgbClr val="B2B2B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odotisk 6">
        <a:dk1>
          <a:srgbClr val="000000"/>
        </a:dk1>
        <a:lt1>
          <a:srgbClr val="FFFFFF"/>
        </a:lt1>
        <a:dk2>
          <a:srgbClr val="1C2046"/>
        </a:dk2>
        <a:lt2>
          <a:srgbClr val="FFFFFF"/>
        </a:lt2>
        <a:accent1>
          <a:srgbClr val="00CCFF"/>
        </a:accent1>
        <a:accent2>
          <a:srgbClr val="2D226E"/>
        </a:accent2>
        <a:accent3>
          <a:srgbClr val="ABABB0"/>
        </a:accent3>
        <a:accent4>
          <a:srgbClr val="DADADA"/>
        </a:accent4>
        <a:accent5>
          <a:srgbClr val="AAE2FF"/>
        </a:accent5>
        <a:accent6>
          <a:srgbClr val="281E63"/>
        </a:accent6>
        <a:hlink>
          <a:srgbClr val="666699"/>
        </a:hlink>
        <a:folHlink>
          <a:srgbClr val="9999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odotisk 7">
        <a:dk1>
          <a:srgbClr val="424458"/>
        </a:dk1>
        <a:lt1>
          <a:srgbClr val="FFFFFF"/>
        </a:lt1>
        <a:dk2>
          <a:srgbClr val="000066"/>
        </a:dk2>
        <a:lt2>
          <a:srgbClr val="FFFFFF"/>
        </a:lt2>
        <a:accent1>
          <a:srgbClr val="6666FF"/>
        </a:accent1>
        <a:accent2>
          <a:srgbClr val="333399"/>
        </a:accent2>
        <a:accent3>
          <a:srgbClr val="AAAAB8"/>
        </a:accent3>
        <a:accent4>
          <a:srgbClr val="DADADA"/>
        </a:accent4>
        <a:accent5>
          <a:srgbClr val="B8B8FF"/>
        </a:accent5>
        <a:accent6>
          <a:srgbClr val="2D2D8A"/>
        </a:accent6>
        <a:hlink>
          <a:srgbClr val="FF9900"/>
        </a:hlink>
        <a:folHlink>
          <a:srgbClr val="CC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odotisk 8">
        <a:dk1>
          <a:srgbClr val="1C1C1C"/>
        </a:dk1>
        <a:lt1>
          <a:srgbClr val="FFFFCC"/>
        </a:lt1>
        <a:dk2>
          <a:srgbClr val="390B20"/>
        </a:dk2>
        <a:lt2>
          <a:srgbClr val="FFFFCC"/>
        </a:lt2>
        <a:accent1>
          <a:srgbClr val="FF916F"/>
        </a:accent1>
        <a:accent2>
          <a:srgbClr val="561450"/>
        </a:accent2>
        <a:accent3>
          <a:srgbClr val="AEAAAB"/>
        </a:accent3>
        <a:accent4>
          <a:srgbClr val="DADAAE"/>
        </a:accent4>
        <a:accent5>
          <a:srgbClr val="FFC7BB"/>
        </a:accent5>
        <a:accent6>
          <a:srgbClr val="4D1148"/>
        </a:accent6>
        <a:hlink>
          <a:srgbClr val="637D95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odotisk 9">
        <a:dk1>
          <a:srgbClr val="4C0000"/>
        </a:dk1>
        <a:lt1>
          <a:srgbClr val="FFFFFF"/>
        </a:lt1>
        <a:dk2>
          <a:srgbClr val="722104"/>
        </a:dk2>
        <a:lt2>
          <a:srgbClr val="FFFFFF"/>
        </a:lt2>
        <a:accent1>
          <a:srgbClr val="CC6600"/>
        </a:accent1>
        <a:accent2>
          <a:srgbClr val="8A2E00"/>
        </a:accent2>
        <a:accent3>
          <a:srgbClr val="BCABAA"/>
        </a:accent3>
        <a:accent4>
          <a:srgbClr val="DADADA"/>
        </a:accent4>
        <a:accent5>
          <a:srgbClr val="E2B8AA"/>
        </a:accent5>
        <a:accent6>
          <a:srgbClr val="7D2900"/>
        </a:accent6>
        <a:hlink>
          <a:srgbClr val="FFCC00"/>
        </a:hlink>
        <a:folHlink>
          <a:srgbClr val="FF990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1_Vodotisk 1">
    <a:dk1>
      <a:srgbClr val="000000"/>
    </a:dk1>
    <a:lt1>
      <a:srgbClr val="FFFFFF"/>
    </a:lt1>
    <a:dk2>
      <a:srgbClr val="000000"/>
    </a:dk2>
    <a:lt2>
      <a:srgbClr val="808080"/>
    </a:lt2>
    <a:accent1>
      <a:srgbClr val="CCCCFF"/>
    </a:accent1>
    <a:accent2>
      <a:srgbClr val="D9D8EC"/>
    </a:accent2>
    <a:accent3>
      <a:srgbClr val="FFFFFF"/>
    </a:accent3>
    <a:accent4>
      <a:srgbClr val="000000"/>
    </a:accent4>
    <a:accent5>
      <a:srgbClr val="E2E2FF"/>
    </a:accent5>
    <a:accent6>
      <a:srgbClr val="C4C4D6"/>
    </a:accent6>
    <a:hlink>
      <a:srgbClr val="6767FF"/>
    </a:hlink>
    <a:folHlink>
      <a:srgbClr val="9933FF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Watermark</Template>
  <TotalTime>3789</TotalTime>
  <Words>329</Words>
  <Application>Microsoft Office PowerPoint</Application>
  <PresentationFormat>Předvádění na obrazovce (4:3)</PresentationFormat>
  <Paragraphs>192</Paragraphs>
  <Slides>26</Slides>
  <Notes>23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26</vt:i4>
      </vt:variant>
    </vt:vector>
  </HeadingPairs>
  <TitlesOfParts>
    <vt:vector size="27" baseType="lpstr">
      <vt:lpstr>Vodotisk</vt:lpstr>
      <vt:lpstr>Snímek 1</vt:lpstr>
      <vt:lpstr>ANOTACE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  <vt:lpstr>Snímek 22</vt:lpstr>
      <vt:lpstr>Snímek 23</vt:lpstr>
      <vt:lpstr>Snímek 24</vt:lpstr>
      <vt:lpstr>Část kůže, která vylučuje tekutinu. Existuje více druhů.</vt:lpstr>
      <vt:lpstr> Zdroje obrázků:</vt:lpstr>
    </vt:vector>
  </TitlesOfParts>
  <Company>doma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AZ - KVÍZ</dc:title>
  <dc:creator>doma</dc:creator>
  <cp:lastModifiedBy>Veronika</cp:lastModifiedBy>
  <cp:revision>330</cp:revision>
  <dcterms:created xsi:type="dcterms:W3CDTF">2006-04-06T19:38:29Z</dcterms:created>
  <dcterms:modified xsi:type="dcterms:W3CDTF">2014-02-28T14:34:41Z</dcterms:modified>
</cp:coreProperties>
</file>