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8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280" r:id="rId35"/>
    <p:sldId id="257" r:id="rId36"/>
    <p:sldId id="283" r:id="rId37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3960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VY_52_INOVACE_04_Lipnice nad Sázavou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7200" b="1" dirty="0">
                <a:ln w="11430">
                  <a:solidFill>
                    <a:schemeClr val="accent6">
                      <a:lumMod val="50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Lipnice </a:t>
            </a:r>
            <a:r>
              <a:rPr lang="cs-CZ" sz="7200" b="1" dirty="0" smtClean="0">
                <a:ln w="11430">
                  <a:solidFill>
                    <a:schemeClr val="accent6">
                      <a:lumMod val="50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nad </a:t>
            </a:r>
            <a:r>
              <a:rPr lang="cs-CZ" sz="7200" b="1" dirty="0">
                <a:ln w="11430">
                  <a:solidFill>
                    <a:schemeClr val="accent6">
                      <a:lumMod val="50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Sázavou</a:t>
            </a:r>
            <a:endParaRPr lang="cs-CZ" sz="4800" b="1" dirty="0">
              <a:ln w="11430">
                <a:solidFill>
                  <a:schemeClr val="accent6">
                    <a:lumMod val="50000"/>
                  </a:schemeClr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7619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459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706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1870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44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6241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422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481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37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0114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3646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45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4966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3271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401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069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693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966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088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355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236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9716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6426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3209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98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985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868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430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2928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770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1150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2835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102305"/>
            <a:ext cx="864422" cy="648316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183</TotalTime>
  <Words>43</Words>
  <Application>Microsoft Office PowerPoint</Application>
  <PresentationFormat>Předvádění na obrazovce (4:3)</PresentationFormat>
  <Paragraphs>12</Paragraphs>
  <Slides>36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Lipnice nad Sázavou</dc:title>
  <dc:creator>Mgr. Petr Dušek</dc:creator>
  <cp:lastModifiedBy>OEM</cp:lastModifiedBy>
  <cp:revision>26</cp:revision>
  <dcterms:created xsi:type="dcterms:W3CDTF">2011-09-01T18:31:16Z</dcterms:created>
  <dcterms:modified xsi:type="dcterms:W3CDTF">2011-09-08T20:36:19Z</dcterms:modified>
</cp:coreProperties>
</file>