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80" r:id="rId12"/>
    <p:sldId id="257" r:id="rId13"/>
    <p:sldId id="283" r:id="rId14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06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VY_52_INOVACE_05_Temelín -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jaderná elektrárna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123658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lvl="0" algn="ctr"/>
            <a:r>
              <a:rPr lang="cs-CZ" sz="6600" b="1" dirty="0" smtClean="0">
                <a:ln w="11430">
                  <a:solidFill>
                    <a:schemeClr val="accent2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Temelín       jaderná </a:t>
            </a:r>
            <a:r>
              <a:rPr lang="cs-CZ" sz="6600" b="1" dirty="0">
                <a:ln w="11430">
                  <a:solidFill>
                    <a:schemeClr val="accent2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elektrárna</a:t>
            </a:r>
            <a:endParaRPr lang="cs-CZ" sz="4400" b="1" dirty="0">
              <a:ln w="11430">
                <a:solidFill>
                  <a:schemeClr val="accent2"/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181" y="3339574"/>
            <a:ext cx="4120824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287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655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032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7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374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92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40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92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83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694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420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694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983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293096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44</Words>
  <Application>Microsoft Office PowerPoint</Application>
  <PresentationFormat>Předvádění na obrazovce (4:3)</PresentationFormat>
  <Paragraphs>12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Temelín - jaderná elektrárna</dc:title>
  <dc:creator>Mgr. Petr Dušek</dc:creator>
  <cp:lastModifiedBy>OEM</cp:lastModifiedBy>
  <cp:revision>22</cp:revision>
  <dcterms:created xsi:type="dcterms:W3CDTF">2011-09-01T18:31:16Z</dcterms:created>
  <dcterms:modified xsi:type="dcterms:W3CDTF">2011-09-08T20:35:35Z</dcterms:modified>
</cp:coreProperties>
</file>