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280" r:id="rId39"/>
    <p:sldId id="257" r:id="rId40"/>
    <p:sldId id="283" r:id="rId4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55" d="100"/>
          <a:sy n="55" d="100"/>
        </p:scale>
        <p:origin x="-3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240569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VY_52_INOVACE_06_Poděbrady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15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Poděbrady</a:t>
            </a:r>
            <a:endParaRPr lang="cs-CZ" sz="72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0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90942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831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5970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6322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783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245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929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356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6815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802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1052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3062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1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8489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7100" y="0"/>
            <a:ext cx="474821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974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9644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8227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104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0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9754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399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7663"/>
            <a:ext cx="9144000" cy="61626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983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6305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4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46363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98201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4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2759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5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91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666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5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63575"/>
            <a:ext cx="9144000" cy="5530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570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518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64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6647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033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6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2738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7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1669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7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683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A28017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3400"/>
            <a:ext cx="9144000" cy="5791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3129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2283" y="2276872"/>
            <a:ext cx="936104" cy="648198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148</TotalTime>
  <Words>39</Words>
  <Application>Microsoft Office PowerPoint</Application>
  <PresentationFormat>Předvádění na obrazovce (4:3)</PresentationFormat>
  <Paragraphs>12</Paragraphs>
  <Slides>40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Poděbrady</dc:title>
  <dc:creator>Mgr. Petr Dušek</dc:creator>
  <cp:lastModifiedBy>OEM</cp:lastModifiedBy>
  <cp:revision>21</cp:revision>
  <dcterms:created xsi:type="dcterms:W3CDTF">2011-09-01T18:31:16Z</dcterms:created>
  <dcterms:modified xsi:type="dcterms:W3CDTF">2011-09-05T11:28:38Z</dcterms:modified>
</cp:coreProperties>
</file>