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8" r:id="rId2"/>
    <p:sldId id="296" r:id="rId3"/>
    <p:sldId id="298" r:id="rId4"/>
    <p:sldId id="297" r:id="rId5"/>
    <p:sldId id="281" r:id="rId6"/>
    <p:sldId id="299" r:id="rId7"/>
    <p:sldId id="300" r:id="rId8"/>
    <p:sldId id="302" r:id="rId9"/>
    <p:sldId id="301" r:id="rId10"/>
    <p:sldId id="304" r:id="rId11"/>
    <p:sldId id="307" r:id="rId12"/>
    <p:sldId id="303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1652" autoAdjust="0"/>
  </p:normalViewPr>
  <p:slideViewPr>
    <p:cSldViewPr>
      <p:cViewPr>
        <p:scale>
          <a:sx n="100" d="100"/>
          <a:sy n="100" d="100"/>
        </p:scale>
        <p:origin x="-492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http://katalog.betonserver.cz/826-sloupy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Amiens_cath&#233;drale21.JPG" TargetMode="External"/><Relationship Id="rId5" Type="http://schemas.openxmlformats.org/officeDocument/2006/relationships/hyperlink" Target="http://www.chatar-chalupar.cz/sloupy-a-pilire" TargetMode="External"/><Relationship Id="rId4" Type="http://schemas.openxmlformats.org/officeDocument/2006/relationships/hyperlink" Target="http://leccos.com/index.php/clanky/pili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77828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 se svislými  nosnými  konstrukcemi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Nosné konstrukce, stěna, sloup, pilíř, </a:t>
                      </a: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statická</a:t>
                      </a:r>
                      <a:r>
                        <a:rPr lang="cs-CZ" sz="11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funkce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Přestavby</a:t>
                      </a:r>
                      <a:r>
                        <a:rPr lang="cs-CZ" sz="1200" baseline="0" dirty="0" smtClean="0">
                          <a:effectLst/>
                        </a:rPr>
                        <a:t> budov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VY_32_INOVACE_27_532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Svislé nosné konstrukce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2614846"/>
            <a:ext cx="87129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Svislé nosné konstrukce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62880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Mezi svislé nosné konstrukce zahrnujeme: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58566" y="2636912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400" dirty="0"/>
              <a:t> </a:t>
            </a:r>
            <a:r>
              <a:rPr lang="cs-CZ" sz="2400" b="1" dirty="0" smtClean="0"/>
              <a:t>stěny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400" b="1" dirty="0"/>
              <a:t> </a:t>
            </a:r>
            <a:r>
              <a:rPr lang="cs-CZ" sz="2400" b="1" dirty="0" smtClean="0"/>
              <a:t>sloupy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400" b="1" dirty="0" smtClean="0"/>
              <a:t> pilíře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365104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Vytvářejí nosnou část budovy a se stropními konstrukcemi tvoří jeden pevný celek.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828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990229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Rozdíl mezi svislými nosnými konstrukcemi : 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284984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stěna</a:t>
            </a:r>
            <a:r>
              <a:rPr lang="cs-CZ" sz="2400" b="1" dirty="0" smtClean="0"/>
              <a:t> – šířka je menší než délka a výška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sz="2400" b="1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sloup</a:t>
            </a:r>
            <a:r>
              <a:rPr lang="cs-CZ" sz="2400" b="1" dirty="0" smtClean="0"/>
              <a:t> – výška je několikanásobně větší než jeho základna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sz="2400" b="1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pilíř</a:t>
            </a:r>
            <a:r>
              <a:rPr lang="cs-CZ" sz="2400" b="1" dirty="0" smtClean="0"/>
              <a:t> – je to sloup s většími půdorysnými rozměry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763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700808"/>
            <a:ext cx="8771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/>
              <a:t>Svislé nosné konstrukce se podle technologického hlediska dělí na :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874" y="3414191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rgbClr val="FF0000"/>
                </a:solidFill>
              </a:rPr>
              <a:t> zděné </a:t>
            </a:r>
            <a:r>
              <a:rPr lang="cs-CZ" sz="2400" b="1" dirty="0" smtClean="0"/>
              <a:t>konstrukce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71832" y="3873003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rgbClr val="FF0000"/>
                </a:solidFill>
              </a:rPr>
              <a:t> montované</a:t>
            </a:r>
            <a:r>
              <a:rPr lang="cs-CZ" sz="2400" b="1" dirty="0" smtClean="0"/>
              <a:t> konstrukce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75874" y="4362671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rgbClr val="FF0000"/>
                </a:solidFill>
              </a:rPr>
              <a:t> monolitické</a:t>
            </a:r>
            <a:r>
              <a:rPr lang="cs-CZ" sz="2400" b="1" dirty="0" smtClean="0"/>
              <a:t> konstrukce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71832" y="4824336"/>
            <a:ext cx="3394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rgbClr val="FF0000"/>
                </a:solidFill>
              </a:rPr>
              <a:t> smíšené</a:t>
            </a:r>
            <a:r>
              <a:rPr lang="cs-CZ" sz="2400" b="1" dirty="0" smtClean="0"/>
              <a:t> konstrukce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47614" y="1696452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Požadavky na svislé nosné konstrukce: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2996952"/>
            <a:ext cx="52565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/>
              <a:t>s</a:t>
            </a:r>
            <a:r>
              <a:rPr lang="cs-CZ" sz="2400" b="1" dirty="0" smtClean="0"/>
              <a:t>tatická funkce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 smtClean="0"/>
              <a:t>odolnost proti požáru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/>
              <a:t>t</a:t>
            </a:r>
            <a:r>
              <a:rPr lang="cs-CZ" sz="2400" b="1" dirty="0" smtClean="0"/>
              <a:t>epelná izolace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/>
              <a:t>z</a:t>
            </a:r>
            <a:r>
              <a:rPr lang="cs-CZ" sz="2400" b="1" dirty="0" smtClean="0"/>
              <a:t>vuková izolace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dirty="0"/>
              <a:t>d</a:t>
            </a:r>
            <a:r>
              <a:rPr lang="cs-CZ" sz="2400" b="1" dirty="0" smtClean="0"/>
              <a:t>louhá životnost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sz="2400" b="1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sz="2400" b="1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151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342" y="980728"/>
            <a:ext cx="4054765" cy="4992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237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" y="1844824"/>
            <a:ext cx="2140882" cy="4077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168" y="1608212"/>
            <a:ext cx="6163337" cy="422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516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57" y="930113"/>
            <a:ext cx="3705284" cy="50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290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022" y="980729"/>
            <a:ext cx="3321972" cy="4967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42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12" y="994838"/>
            <a:ext cx="3752976" cy="500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70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604467" y="1671191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Opakování: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04467" y="2564904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Jaké znáte svislé nosné konstrukce?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Jaké máme požadavky na svislé nosné konstrukce?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Jak rozdělujeme svislé nosné konstrukce podle technologie výroby?</a:t>
            </a:r>
          </a:p>
          <a:p>
            <a:pPr marL="457200" indent="-457200">
              <a:buAutoNum type="arabicParenR"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4666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endParaRPr lang="cs-CZ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http://www.tapety-do-bytu.cz/tapety-do-bytu/eshop/2-1-TAPETY-PODLE-STYLU</a:t>
            </a:r>
            <a:endParaRPr lang="cs-CZ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leccos.com/index.php/clanky/pilir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www.chatar-chalupar.cz/sloupy-a-pilire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commons.wikimedia.org/wiki/File:Amiens_cathédrale21.JPG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katalog.betonserver.cz/826-sloupy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KÁRNÍK, V.  </a:t>
            </a:r>
            <a:r>
              <a:rPr lang="cs-CZ" i="1" dirty="0"/>
              <a:t>Přestavby budov,</a:t>
            </a:r>
            <a:r>
              <a:rPr lang="cs-CZ" dirty="0"/>
              <a:t> Praha: SNTL, 1985 č.j. 13 272/85/220.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PODLENA, V. </a:t>
            </a:r>
            <a:r>
              <a:rPr lang="cs-CZ" i="1" dirty="0"/>
              <a:t>Přestavby budov,</a:t>
            </a:r>
            <a:r>
              <a:rPr lang="cs-CZ" dirty="0"/>
              <a:t> Praha: PARTA, 2006, ISBN 80-7320-018-X.</a:t>
            </a:r>
            <a:endParaRPr lang="cs-CZ" sz="2800" b="1" dirty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3021</TotalTime>
  <Words>354</Words>
  <Application>Microsoft Office PowerPoint</Application>
  <PresentationFormat>Předvádění na obrazovce (4:3)</PresentationFormat>
  <Paragraphs>105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329</cp:revision>
  <dcterms:created xsi:type="dcterms:W3CDTF">2010-11-01T23:40:31Z</dcterms:created>
  <dcterms:modified xsi:type="dcterms:W3CDTF">2014-02-27T15:20:04Z</dcterms:modified>
</cp:coreProperties>
</file>