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8" r:id="rId2"/>
    <p:sldId id="297" r:id="rId3"/>
    <p:sldId id="281" r:id="rId4"/>
    <p:sldId id="299" r:id="rId5"/>
    <p:sldId id="298" r:id="rId6"/>
    <p:sldId id="300" r:id="rId7"/>
    <p:sldId id="301" r:id="rId8"/>
    <p:sldId id="302" r:id="rId9"/>
    <p:sldId id="306" r:id="rId10"/>
    <p:sldId id="304" r:id="rId11"/>
    <p:sldId id="303" r:id="rId12"/>
    <p:sldId id="307" r:id="rId13"/>
    <p:sldId id="308" r:id="rId14"/>
    <p:sldId id="305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12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zamek-horovice.cz/pamatkova-pece/" TargetMode="External"/><Relationship Id="rId5" Type="http://schemas.openxmlformats.org/officeDocument/2006/relationships/hyperlink" Target="http://zepor.cz/realizace.html" TargetMode="External"/><Relationship Id="rId4" Type="http://schemas.openxmlformats.org/officeDocument/2006/relationships/hyperlink" Target="http://www.casopisstavebnictvi.cz/oprava-piliru-historickeho-domu_N497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394103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výměnami a opravami pilířů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Nosný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 p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ilíř, cihelné příložky, přetížení, přizdění, ocelový sloup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Přestavby</a:t>
                      </a:r>
                      <a:r>
                        <a:rPr lang="cs-CZ" sz="1200" baseline="0" dirty="0" smtClean="0">
                          <a:effectLst/>
                        </a:rPr>
                        <a:t> budov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VY_32_INOVACE_27_534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Výměna a opravy pilířů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2348880"/>
            <a:ext cx="792088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Výměna  a opravy pilířů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59" y="1628800"/>
            <a:ext cx="79208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Nevyhovující pilíře poznáme podle tvořících se podélných prasklin na jejich stěnách.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Trhliny většinou vznikají velkým zatížením pilířů.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Opravu</a:t>
            </a:r>
            <a:r>
              <a:rPr lang="cs-CZ" sz="2400" b="1" dirty="0" smtClean="0"/>
              <a:t> pilíře provedeme jeho </a:t>
            </a:r>
            <a:r>
              <a:rPr lang="cs-CZ" sz="2400" b="1" dirty="0" smtClean="0">
                <a:solidFill>
                  <a:srgbClr val="FF0000"/>
                </a:solidFill>
              </a:rPr>
              <a:t>zpevněním</a:t>
            </a:r>
            <a:r>
              <a:rPr lang="cs-CZ" sz="2400" b="1" dirty="0" smtClean="0"/>
              <a:t>.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Nevyhovující </a:t>
            </a:r>
            <a:r>
              <a:rPr lang="cs-CZ" sz="2400" b="1" dirty="0" smtClean="0"/>
              <a:t>pilíř </a:t>
            </a:r>
            <a:r>
              <a:rPr lang="cs-CZ" sz="2400" b="1" dirty="0" smtClean="0">
                <a:solidFill>
                  <a:srgbClr val="FF0000"/>
                </a:solidFill>
              </a:rPr>
              <a:t>zbouráme</a:t>
            </a:r>
            <a:r>
              <a:rPr lang="cs-CZ" sz="2400" b="1" dirty="0" smtClean="0"/>
              <a:t> a postavíme </a:t>
            </a:r>
            <a:r>
              <a:rPr lang="cs-CZ" sz="2400" b="1" dirty="0" smtClean="0">
                <a:solidFill>
                  <a:srgbClr val="FF0000"/>
                </a:solidFill>
              </a:rPr>
              <a:t>nový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Výměnu nebo opravu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pilíře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určí statik.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4319" y="1196752"/>
            <a:ext cx="5715000" cy="374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35696" y="5157192"/>
            <a:ext cx="54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 </a:t>
            </a:r>
            <a:r>
              <a:rPr lang="cs-CZ" sz="2000" b="1" i="1" dirty="0"/>
              <a:t>Pohled na </a:t>
            </a:r>
            <a:r>
              <a:rPr lang="cs-CZ" sz="2000" b="1" i="1" dirty="0" smtClean="0"/>
              <a:t>historickou </a:t>
            </a:r>
            <a:r>
              <a:rPr lang="cs-CZ" sz="2000" b="1" i="1" dirty="0"/>
              <a:t>stavbu domu U Svatého Michala po obnově konstrukcí pilířů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5771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89323" y="1268760"/>
            <a:ext cx="70567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Zpevnění pilíře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5" y="2492896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Stávající pilíř, který po posouzení statikem není nutno zbourat, se zpevní.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501008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Zpevnění se provádí:</a:t>
            </a:r>
            <a:endParaRPr lang="cs-CZ" sz="2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3501007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o</a:t>
            </a:r>
            <a:r>
              <a:rPr lang="cs-CZ" sz="2400" b="1" dirty="0" smtClean="0"/>
              <a:t>bezděním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4124001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přizděním cihelných příložek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4797152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železobetonem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48876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376" y="2348880"/>
            <a:ext cx="3570312" cy="30124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026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63688" y="1412776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Výměna pilířů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506" y="2564904"/>
            <a:ext cx="72008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Cihelné pilíře vyměňujeme, jestliže:</a:t>
            </a:r>
          </a:p>
          <a:p>
            <a:endParaRPr lang="cs-CZ" sz="2400" b="1" dirty="0"/>
          </a:p>
          <a:p>
            <a:pPr marL="457200" indent="-457200">
              <a:buAutoNum type="arabicParenR"/>
            </a:pPr>
            <a:r>
              <a:rPr lang="cs-CZ" sz="2400" b="1" dirty="0"/>
              <a:t>j</a:t>
            </a:r>
            <a:r>
              <a:rPr lang="cs-CZ" sz="2400" b="1" dirty="0" smtClean="0"/>
              <a:t>e stávající pilíř přetížen nebo narušen působením vlivů povětrnosti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/>
              <a:t>j</a:t>
            </a:r>
            <a:r>
              <a:rPr lang="cs-CZ" sz="2400" b="1" dirty="0" smtClean="0"/>
              <a:t>e nutno masivní konstrukci nahradit štíhlejší konstrukcí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8969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700808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Postup při výměně stávajícího pilíře za zděný pilíř: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636912"/>
            <a:ext cx="77768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1) veškeré konstrukce, jejichž zatížení pilíř přenáší (stropy, zdivo nad pilířem) se musí důkladně podepřít</a:t>
            </a:r>
          </a:p>
          <a:p>
            <a:r>
              <a:rPr lang="cs-CZ" sz="2400" b="1" dirty="0" smtClean="0"/>
              <a:t>2) poškozený pilíř zbouráme</a:t>
            </a:r>
          </a:p>
          <a:p>
            <a:r>
              <a:rPr lang="cs-CZ" sz="2400" b="1" dirty="0" smtClean="0"/>
              <a:t>3) nový pilíř se zdí na cementovou maltu z kvalitních cihel vyšší pevnosti</a:t>
            </a:r>
          </a:p>
          <a:p>
            <a:r>
              <a:rPr lang="cs-CZ" sz="2400" b="1" dirty="0" smtClean="0"/>
              <a:t>4) pro zvýšení únosnosti pilíře lze do ložných spár vkládat ocelovou výztuž – vždy po vyzdění několika řad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89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772816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Postup při výměně stávajícího pilíře za ocelový sloup: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780928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1) veškeré konstrukce, jejichž zatížení pilíř přenáší (stropy,       zdivo nad pilířem) se musí důkladně podepřít</a:t>
            </a:r>
          </a:p>
          <a:p>
            <a:r>
              <a:rPr lang="cs-CZ" sz="2400" b="1" dirty="0" smtClean="0"/>
              <a:t>2) poškozený pilíř zbouráme</a:t>
            </a:r>
          </a:p>
          <a:p>
            <a:r>
              <a:rPr lang="cs-CZ" sz="2400" b="1" dirty="0" smtClean="0"/>
              <a:t>3) vybetonujeme pod nový ocelový sloup základ</a:t>
            </a:r>
          </a:p>
          <a:p>
            <a:r>
              <a:rPr lang="cs-CZ" sz="2400" b="1" dirty="0" smtClean="0"/>
              <a:t>4) nahradíme pilíř ocelovým sloupem z válcovaných nosníků    nebo sloupem z ocelové trouby s navařenými patkami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15132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809" y="1052736"/>
            <a:ext cx="7242382" cy="48207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85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359" y="1124744"/>
            <a:ext cx="3213282" cy="4827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431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1124744"/>
            <a:ext cx="3218681" cy="4835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5339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6412150" cy="4809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32240" y="4725144"/>
            <a:ext cx="2411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Meziokenní pilíř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22725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1916832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708920"/>
            <a:ext cx="64087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Proč vyměňujeme pilíře?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Jakým způsobem zpevňujeme pilíře?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Jakým způsobem vyměňujeme pilíře?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331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www.casopisstavebnictvi.cz/oprava-piliru-historickeho-domu_N4972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zepor.cz/realizace.html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6"/>
              </a:rPr>
              <a:t>http://www.zamek-horovice.cz/pamatkova-pece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Meziokenní pilíř – snímek autora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KÁRNÍK, V.  </a:t>
            </a:r>
            <a:r>
              <a:rPr lang="cs-CZ" i="1" dirty="0"/>
              <a:t>Přestavby budov,</a:t>
            </a:r>
            <a:r>
              <a:rPr lang="cs-CZ" dirty="0"/>
              <a:t> Praha: SNTL, 1985 č.j. 13 272/85/220.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PODLENA, V. </a:t>
            </a:r>
            <a:r>
              <a:rPr lang="cs-CZ" i="1"/>
              <a:t>Přestavby budov,</a:t>
            </a:r>
            <a:r>
              <a:rPr lang="cs-CZ"/>
              <a:t> Praha: PARTA, 2006, ISBN 80-7320-018-X.</a:t>
            </a:r>
            <a:endParaRPr lang="cs-CZ" sz="2800" b="1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3081</TotalTime>
  <Words>477</Words>
  <Application>Microsoft Office PowerPoint</Application>
  <PresentationFormat>Předvádění na obrazovce (4:3)</PresentationFormat>
  <Paragraphs>117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334</cp:revision>
  <dcterms:created xsi:type="dcterms:W3CDTF">2010-11-01T23:40:31Z</dcterms:created>
  <dcterms:modified xsi:type="dcterms:W3CDTF">2014-02-27T15:23:02Z</dcterms:modified>
</cp:coreProperties>
</file>