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0"/>
  </p:notesMasterIdLst>
  <p:sldIdLst>
    <p:sldId id="264" r:id="rId2"/>
    <p:sldId id="258" r:id="rId3"/>
    <p:sldId id="256" r:id="rId4"/>
    <p:sldId id="263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FD57DE-F203-47AC-9F9E-F81D70539275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7BE262-5CEA-45E4-B6AA-E8A9FCC66E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193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7BE262-5CEA-45E4-B6AA-E8A9FCC66E8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678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Repetice</a:t>
            </a:r>
            <a:r>
              <a:rPr lang="cs-CZ" baseline="0" dirty="0" smtClean="0"/>
              <a:t> se značí takto  /:     :/  Je to znak pro opakování.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7BE262-5CEA-45E4-B6AA-E8A9FCC66E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887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Poznáte</a:t>
            </a:r>
            <a:r>
              <a:rPr lang="cs-CZ" baseline="0" dirty="0" smtClean="0"/>
              <a:t> h</a:t>
            </a:r>
            <a:r>
              <a:rPr lang="cs-CZ" dirty="0" smtClean="0"/>
              <a:t>udební nástroj?</a:t>
            </a:r>
            <a:r>
              <a:rPr lang="cs-CZ" baseline="0" dirty="0" smtClean="0"/>
              <a:t> (Violoncello).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7BE262-5CEA-45E4-B6AA-E8A9FCC66E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527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1.mp3"/><Relationship Id="rId7" Type="http://schemas.openxmlformats.org/officeDocument/2006/relationships/image" Target="../media/image5.png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4.wmf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media2.mp3"/><Relationship Id="rId7" Type="http://schemas.openxmlformats.org/officeDocument/2006/relationships/image" Target="../media/image6.png"/><Relationship Id="rId2" Type="http://schemas.microsoft.com/office/2007/relationships/media" Target="../media/media2.mp3"/><Relationship Id="rId1" Type="http://schemas.openxmlformats.org/officeDocument/2006/relationships/tags" Target="../tags/tag3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939039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VY_32_INOVACE_10_Ó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řebíčku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68759" y="188640"/>
            <a:ext cx="9217024" cy="1512168"/>
          </a:xfrm>
        </p:spPr>
        <p:txBody>
          <a:bodyPr/>
          <a:lstStyle/>
          <a:p>
            <a:pPr algn="ctr"/>
            <a:r>
              <a:rPr lang="cs-CZ" dirty="0"/>
              <a:t>Ó, řebíčku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9QG18NOM\MP9004327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5072608" cy="391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556659"/>
            <a:ext cx="22755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038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1"/>
    </mc:Choice>
    <mc:Fallback xmlns="">
      <p:transition spd="slow" advTm="5401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836712"/>
            <a:ext cx="6840760" cy="936103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484784"/>
            <a:ext cx="6224736" cy="25202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/:Ó, řebíčku zahradnický,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ó, růžičko voňavá:/,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/:kterak na tě zapomenu,</a:t>
            </a:r>
          </a:p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dyž to není věc možná:/.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92149"/>
            <a:ext cx="2320213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293096"/>
            <a:ext cx="2339276" cy="1725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OEM\AppData\Local\Microsoft\Windows\Temporary Internet Files\Content.IE5\RZBRHLXH\MC90043484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857" y="1143286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38-AudioTrack 38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390971" y="5003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6326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39"/>
    </mc:Choice>
    <mc:Fallback xmlns="">
      <p:transition spd="slow" advTm="36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052737"/>
            <a:ext cx="6552728" cy="20162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/:Zapomenu-li přec jednou,</a:t>
            </a:r>
          </a:p>
          <a:p>
            <a:pPr marL="0" indent="0" algn="ctr">
              <a:buNone/>
            </a:pPr>
            <a:r>
              <a:rPr lang="cs-CZ" dirty="0"/>
              <a:t>z</a:t>
            </a:r>
            <a:r>
              <a:rPr lang="cs-CZ" dirty="0" smtClean="0"/>
              <a:t>as mi lidi vzpomenou:/,</a:t>
            </a:r>
          </a:p>
          <a:p>
            <a:pPr marL="0" indent="0" algn="ctr">
              <a:buNone/>
            </a:pPr>
            <a:r>
              <a:rPr lang="cs-CZ" dirty="0" smtClean="0"/>
              <a:t>/:</a:t>
            </a:r>
            <a:r>
              <a:rPr lang="cs-CZ" dirty="0" err="1" smtClean="0"/>
              <a:t>že´s</a:t>
            </a:r>
            <a:r>
              <a:rPr lang="cs-CZ" dirty="0" smtClean="0"/>
              <a:t> </a:t>
            </a:r>
            <a:r>
              <a:rPr lang="cs-CZ" dirty="0" err="1" smtClean="0"/>
              <a:t>bejvala</a:t>
            </a:r>
            <a:r>
              <a:rPr lang="cs-CZ" dirty="0" smtClean="0"/>
              <a:t> upřímnější,</a:t>
            </a:r>
          </a:p>
          <a:p>
            <a:pPr marL="0" indent="0" algn="ctr">
              <a:buNone/>
            </a:pPr>
            <a:r>
              <a:rPr lang="cs-CZ" dirty="0"/>
              <a:t>k</a:t>
            </a:r>
            <a:r>
              <a:rPr lang="cs-CZ" dirty="0" smtClean="0"/>
              <a:t>dyž jsem chodil za tebou:/.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334374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221" y="3789040"/>
            <a:ext cx="1080119" cy="138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2581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35800">
        <p14:switch dir="r"/>
      </p:transition>
    </mc:Choice>
    <mc:Fallback xmlns="">
      <p:transition spd="slow" advTm="358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548681"/>
            <a:ext cx="7125112" cy="22322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Nyní si písničku zazpíváme pouze s hudebním doprovodem:</a:t>
            </a:r>
            <a:endParaRPr lang="cs-CZ" sz="2400" dirty="0"/>
          </a:p>
        </p:txBody>
      </p:sp>
      <p:pic>
        <p:nvPicPr>
          <p:cNvPr id="1026" name="Picture 2" descr="C:\Users\OEM\AppData\Local\Microsoft\Windows\Temporary Internet Files\Content.IE5\RZBRHLXH\MP9003853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96480"/>
            <a:ext cx="2800343" cy="39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0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8"/>
    </mc:Choice>
    <mc:Fallback xmlns="">
      <p:transition spd="slow" advTm="6348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115616" y="836712"/>
            <a:ext cx="6840760" cy="9361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  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547664" y="1484784"/>
            <a:ext cx="6224736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/:Ó, řebíčku zahradnický,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ó, růžičko voňavá:/,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/:kterak na tě zapomenu,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když to není věc možná:/.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92149"/>
            <a:ext cx="2320213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293096"/>
            <a:ext cx="2339276" cy="1725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 descr="C:\Users\OEM\AppData\Local\Microsoft\Windows\Temporary Internet Files\Content.IE5\RZBRHLXH\MC90043484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857" y="1143286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39-AudioTrack 39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40285" y="22711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55124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32"/>
    </mc:Choice>
    <mc:Fallback xmlns="">
      <p:transition spd="slow" advTm="38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10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03648" y="1052737"/>
            <a:ext cx="6552728" cy="2016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charset="2"/>
              <a:buNone/>
            </a:pPr>
            <a:r>
              <a:rPr lang="cs-CZ" dirty="0" smtClean="0"/>
              <a:t>/:Zapomenu-li přec jednou,</a:t>
            </a:r>
          </a:p>
          <a:p>
            <a:pPr marL="0" indent="0" algn="ctr">
              <a:buFont typeface="Wingdings 2" charset="2"/>
              <a:buNone/>
            </a:pPr>
            <a:r>
              <a:rPr lang="cs-CZ" dirty="0" smtClean="0"/>
              <a:t>zas mi lidi vzpomenou:/,</a:t>
            </a:r>
          </a:p>
          <a:p>
            <a:pPr marL="0" indent="0" algn="ctr">
              <a:buFont typeface="Wingdings 2" charset="2"/>
              <a:buNone/>
            </a:pPr>
            <a:r>
              <a:rPr lang="cs-CZ" dirty="0" smtClean="0"/>
              <a:t>/:</a:t>
            </a:r>
            <a:r>
              <a:rPr lang="cs-CZ" dirty="0" err="1" smtClean="0"/>
              <a:t>že´s</a:t>
            </a:r>
            <a:r>
              <a:rPr lang="cs-CZ" dirty="0" smtClean="0"/>
              <a:t> </a:t>
            </a:r>
            <a:r>
              <a:rPr lang="cs-CZ" dirty="0" err="1" smtClean="0"/>
              <a:t>bejvala</a:t>
            </a:r>
            <a:r>
              <a:rPr lang="cs-CZ" dirty="0" smtClean="0"/>
              <a:t> upřímnější,</a:t>
            </a:r>
          </a:p>
          <a:p>
            <a:pPr marL="0" indent="0" algn="ctr">
              <a:buFont typeface="Wingdings 2" charset="2"/>
              <a:buNone/>
            </a:pPr>
            <a:r>
              <a:rPr lang="cs-CZ" dirty="0"/>
              <a:t>k</a:t>
            </a:r>
            <a:r>
              <a:rPr lang="cs-CZ" dirty="0" smtClean="0"/>
              <a:t>dyž jsem chodil za tebou:/.</a:t>
            </a:r>
            <a:endParaRPr lang="cs-CZ" dirty="0"/>
          </a:p>
        </p:txBody>
      </p:sp>
      <p:pic>
        <p:nvPicPr>
          <p:cNvPr id="6" name="Picture 2" descr="C:\Users\OEM\AppData\Local\Microsoft\Windows\Temporary Internet Files\Content.IE5\ACJE728X\MC900334374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221" y="3789040"/>
            <a:ext cx="1080119" cy="138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33869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53"/>
    </mc:Choice>
    <mc:Fallback xmlns="">
      <p:transition spd="slow" advTm="40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43492" y="1988840"/>
            <a:ext cx="6777317" cy="2979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Hudba: CD Lidové písničky s doprovody, Pedagogické centrum Karlovy Vary, 2002</a:t>
            </a:r>
          </a:p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837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0"/>
    </mc:Choice>
    <mc:Fallback xmlns="">
      <p:transition spd="slow" advTm="3390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4"/>
</p:tagLst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104</TotalTime>
  <Words>191</Words>
  <Application>Microsoft Office PowerPoint</Application>
  <PresentationFormat>Předvádění na obrazovce (4:3)</PresentationFormat>
  <Paragraphs>49</Paragraphs>
  <Slides>8</Slides>
  <Notes>3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Ó, řebíčku</vt:lpstr>
      <vt:lpstr>   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Ó, řebíčku</dc:title>
  <dc:creator>Mgr. Iva Dušková</dc:creator>
  <cp:lastModifiedBy>OEM</cp:lastModifiedBy>
  <cp:revision>23</cp:revision>
  <dcterms:created xsi:type="dcterms:W3CDTF">2011-08-07T20:46:40Z</dcterms:created>
  <dcterms:modified xsi:type="dcterms:W3CDTF">2011-11-29T08:08:24Z</dcterms:modified>
</cp:coreProperties>
</file>