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7"/>
  </p:notesMasterIdLst>
  <p:sldIdLst>
    <p:sldId id="282" r:id="rId2"/>
    <p:sldId id="279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0" r:id="rId19"/>
    <p:sldId id="301" r:id="rId20"/>
    <p:sldId id="302" r:id="rId21"/>
    <p:sldId id="303" r:id="rId22"/>
    <p:sldId id="304" r:id="rId23"/>
    <p:sldId id="280" r:id="rId24"/>
    <p:sldId id="257" r:id="rId25"/>
    <p:sldId id="283" r:id="rId26"/>
  </p:sldIdLst>
  <p:sldSz cx="9144000" cy="6858000" type="screen4x3"/>
  <p:notesSz cx="6858000" cy="9144000"/>
  <p:photoAlbum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87" d="100"/>
          <a:sy n="87" d="100"/>
        </p:scale>
        <p:origin x="-147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2515-277E-4E37-83D2-A886AA90DB7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8A6BC-1ED4-4B13-9621-8C5C007F6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990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961548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Zajímavá místa v České republice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VY_52_INOVACE_14_Kost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Petr Dušek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744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692696"/>
            <a:ext cx="7992888" cy="2646878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extrusionH="57150">
              <a:bevelT w="57150" h="38100" prst="hardEdge"/>
            </a:sp3d>
          </a:bodyPr>
          <a:lstStyle/>
          <a:p>
            <a:pPr lvl="0" algn="ctr"/>
            <a:r>
              <a:rPr lang="cs-CZ" sz="16600" b="1" dirty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Kost</a:t>
            </a:r>
            <a:endParaRPr lang="cs-CZ" sz="88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1116" y="3339574"/>
            <a:ext cx="4120953" cy="2853773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19672" y="4808185"/>
            <a:ext cx="2016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Mgr. Petr Dušek, </a:t>
            </a:r>
            <a:r>
              <a:rPr lang="cs-CZ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223460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15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051554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15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821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40080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15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98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802989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15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423354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15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366635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15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98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372932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16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204733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16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043125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16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775047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16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485396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17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8925" y="0"/>
            <a:ext cx="602456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362657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17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821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786375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18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996719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18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22832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18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598737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18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5113"/>
            <a:ext cx="9144000" cy="63277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044556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18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079858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19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667764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19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506839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119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859717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620" y="2249153"/>
            <a:ext cx="3589353" cy="269201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67744" y="1268760"/>
            <a:ext cx="792088" cy="70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1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NAJDĚTE TOTO MÍSTO NA MAPĚ ČESKÉ REPUBLIKY 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049" y="2249153"/>
            <a:ext cx="4559282" cy="268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533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92696"/>
            <a:ext cx="9115425" cy="53721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9993" y="1625932"/>
            <a:ext cx="864422" cy="648317"/>
          </a:xfrm>
          <a:prstGeom prst="ellipse">
            <a:avLst/>
          </a:prstGeom>
          <a:ln w="101600" cap="rnd">
            <a:solidFill>
              <a:srgbClr val="FFFF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78930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3384376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materiály 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archiv fotografií autora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mapa ČR – upravil autor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932264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127</TotalTime>
  <Words>39</Words>
  <Application>Microsoft Office PowerPoint</Application>
  <PresentationFormat>Předvádění na obrazovce (4:3)</PresentationFormat>
  <Paragraphs>12</Paragraphs>
  <Slides>25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 :  archiv fotografií autora  mapa ČR – upravil autor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</dc:title>
  <dc:creator>Mgr. Petr Dušek</dc:creator>
  <cp:lastModifiedBy>OEM</cp:lastModifiedBy>
  <cp:revision>20</cp:revision>
  <dcterms:created xsi:type="dcterms:W3CDTF">2011-09-01T18:31:16Z</dcterms:created>
  <dcterms:modified xsi:type="dcterms:W3CDTF">2011-09-08T20:23:32Z</dcterms:modified>
</cp:coreProperties>
</file>