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8"/>
  </p:notesMasterIdLst>
  <p:sldIdLst>
    <p:sldId id="282" r:id="rId2"/>
    <p:sldId id="279" r:id="rId3"/>
    <p:sldId id="285" r:id="rId4"/>
    <p:sldId id="286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4" r:id="rId23"/>
    <p:sldId id="305" r:id="rId24"/>
    <p:sldId id="306" r:id="rId25"/>
    <p:sldId id="307" r:id="rId26"/>
    <p:sldId id="308" r:id="rId27"/>
    <p:sldId id="309" r:id="rId28"/>
    <p:sldId id="310" r:id="rId29"/>
    <p:sldId id="311" r:id="rId30"/>
    <p:sldId id="312" r:id="rId31"/>
    <p:sldId id="313" r:id="rId32"/>
    <p:sldId id="314" r:id="rId33"/>
    <p:sldId id="315" r:id="rId34"/>
    <p:sldId id="316" r:id="rId35"/>
    <p:sldId id="317" r:id="rId36"/>
    <p:sldId id="318" r:id="rId37"/>
    <p:sldId id="319" r:id="rId38"/>
    <p:sldId id="322" r:id="rId39"/>
    <p:sldId id="323" r:id="rId40"/>
    <p:sldId id="320" r:id="rId41"/>
    <p:sldId id="321" r:id="rId42"/>
    <p:sldId id="324" r:id="rId43"/>
    <p:sldId id="325" r:id="rId44"/>
    <p:sldId id="280" r:id="rId45"/>
    <p:sldId id="257" r:id="rId46"/>
    <p:sldId id="283" r:id="rId47"/>
  </p:sldIdLst>
  <p:sldSz cx="9144000" cy="6858000" type="screen4x3"/>
  <p:notesSz cx="6858000" cy="9144000"/>
  <p:photoAlbum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660"/>
  </p:normalViewPr>
  <p:slideViewPr>
    <p:cSldViewPr>
      <p:cViewPr varScale="1">
        <p:scale>
          <a:sx n="87" d="100"/>
          <a:sy n="87" d="100"/>
        </p:scale>
        <p:origin x="-147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962515-277E-4E37-83D2-A886AA90DB72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A8A6BC-1ED4-4B13-9621-8C5C007F64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3990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A17259-AF56-48EE-A08D-9F36233AC811}" type="datetimeFigureOut">
              <a:rPr lang="cs-CZ" smtClean="0"/>
              <a:t>8.9.2011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076CC3A-7129-4FA5-AC01-FD0FCF28DB1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723910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Zajímavá místa v České republice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VY_52_INOVACE_15_Blatná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Petr Dušek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7449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39552" y="692696"/>
            <a:ext cx="7992888" cy="2646878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lvl="0" algn="ctr"/>
            <a:r>
              <a:rPr lang="cs-CZ" sz="16600" b="1" dirty="0">
                <a:ln w="11430"/>
                <a:gradFill>
                  <a:gsLst>
                    <a:gs pos="0">
                      <a:srgbClr val="C0504D">
                        <a:tint val="70000"/>
                        <a:satMod val="245000"/>
                      </a:srgbClr>
                    </a:gs>
                    <a:gs pos="75000">
                      <a:srgbClr val="C0504D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C0504D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Blatná</a:t>
            </a:r>
            <a:endParaRPr lang="cs-CZ" sz="8800" b="1" dirty="0">
              <a:ln w="11430"/>
              <a:gradFill>
                <a:gsLst>
                  <a:gs pos="0">
                    <a:srgbClr val="C0504D">
                      <a:tint val="70000"/>
                      <a:satMod val="245000"/>
                    </a:srgbClr>
                  </a:gs>
                  <a:gs pos="75000">
                    <a:srgbClr val="C0504D">
                      <a:tint val="90000"/>
                      <a:shade val="60000"/>
                      <a:satMod val="240000"/>
                    </a:srgbClr>
                  </a:gs>
                  <a:gs pos="100000">
                    <a:srgbClr val="C0504D">
                      <a:tint val="100000"/>
                      <a:shade val="50000"/>
                      <a:satMod val="240000"/>
                    </a:srgb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508518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9078" y="3339574"/>
            <a:ext cx="3805030" cy="2853773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1619672" y="4808185"/>
            <a:ext cx="20162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Mgr. Petr Dušek, </a:t>
            </a:r>
            <a:r>
              <a:rPr lang="cs-CZ" dirty="0"/>
              <a:t>2. ZŠ Dobříš</a:t>
            </a:r>
          </a:p>
        </p:txBody>
      </p:sp>
    </p:spTree>
    <p:extLst>
      <p:ext uri="{BB962C8B-B14F-4D97-AF65-F5344CB8AC3E}">
        <p14:creationId xmlns:p14="http://schemas.microsoft.com/office/powerpoint/2010/main" val="2234600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938"/>
            <a:ext cx="9144000" cy="633253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4408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580330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77929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2799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3473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5387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0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4716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98248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5421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366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982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24653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748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0538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2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18299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4492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626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25188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72909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200027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3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4420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02217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859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2438" y="0"/>
            <a:ext cx="5699125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88407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4125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4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3442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2136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05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774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198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97511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19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820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1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05761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19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125" y="0"/>
            <a:ext cx="4348163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021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21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340921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2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8214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3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0688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6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7559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7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8986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4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403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65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9083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7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30652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7229280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352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620" y="2249153"/>
            <a:ext cx="3589353" cy="2692015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267744" y="1268760"/>
            <a:ext cx="792088" cy="7017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124744"/>
            <a:ext cx="8416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NAJDĚTE TOTO MÍSTO NA MAPĚ ČESKÉ REPUBLIKY </a:t>
            </a:r>
            <a:endParaRPr lang="cs-CZ" sz="24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049" y="2249153"/>
            <a:ext cx="4559282" cy="268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253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92696"/>
            <a:ext cx="9115425" cy="5372100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789040"/>
            <a:ext cx="864422" cy="648317"/>
          </a:xfrm>
          <a:prstGeom prst="ellipse">
            <a:avLst/>
          </a:prstGeom>
          <a:ln w="101600" cap="rnd">
            <a:solidFill>
              <a:srgbClr val="FFFF00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78930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3384376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materiály :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archiv fotografií autora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mapa ČR – upravil autor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93226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147</TotalTime>
  <Words>39</Words>
  <Application>Microsoft Office PowerPoint</Application>
  <PresentationFormat>Předvádění na obrazovce (4:3)</PresentationFormat>
  <Paragraphs>12</Paragraphs>
  <Slides>46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46</vt:i4>
      </vt:variant>
    </vt:vector>
  </HeadingPairs>
  <TitlesOfParts>
    <vt:vector size="47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 :  archiv fotografií autora  mapa ČR – upravil autor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Blatná</dc:title>
  <dc:creator>Mgr. Petr Dušek</dc:creator>
  <cp:lastModifiedBy>OEM</cp:lastModifiedBy>
  <cp:revision>23</cp:revision>
  <dcterms:created xsi:type="dcterms:W3CDTF">2011-09-01T18:31:16Z</dcterms:created>
  <dcterms:modified xsi:type="dcterms:W3CDTF">2011-09-08T20:22:19Z</dcterms:modified>
</cp:coreProperties>
</file>