
<file path=[Content_Types].xml><?xml version="1.0" encoding="utf-8"?>
<Types xmlns="http://schemas.openxmlformats.org/package/2006/content-types">
  <Default Extension="mp3" ContentType="audio/unknown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6"/>
  </p:notesMasterIdLst>
  <p:sldIdLst>
    <p:sldId id="282" r:id="rId2"/>
    <p:sldId id="279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280" r:id="rId21"/>
    <p:sldId id="257" r:id="rId22"/>
    <p:sldId id="303" r:id="rId23"/>
    <p:sldId id="302" r:id="rId24"/>
    <p:sldId id="283" r:id="rId25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87" d="100"/>
          <a:sy n="87" d="100"/>
        </p:scale>
        <p:origin x="-14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24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24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224930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VY_52_INOVACE_16_Sudoměř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692696"/>
            <a:ext cx="7992888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13800" b="1" dirty="0">
                <a:ln w="12700">
                  <a:solidFill>
                    <a:schemeClr val="tx1"/>
                  </a:solidFill>
                </a:ln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glow rad="101600">
                    <a:schemeClr val="bg1">
                      <a:alpha val="6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Sudoměř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1987" y="3339574"/>
            <a:ext cx="2499212" cy="2853773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349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1813" y="0"/>
            <a:ext cx="5538787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11783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3493a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6300" y="0"/>
            <a:ext cx="484981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90652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349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4330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349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10060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349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6552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350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79402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35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36862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350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57684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353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41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30220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354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37313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355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370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355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3081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355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99498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355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14154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355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821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18127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355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821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86673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356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293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88666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5" y="2249675"/>
            <a:ext cx="3887504" cy="26909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3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4005064"/>
            <a:ext cx="936104" cy="647980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horál Ktož jsú boží bojovníci (sample)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2835" y="3429000"/>
            <a:ext cx="1562495" cy="2207163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</p:pic>
      <p:sp>
        <p:nvSpPr>
          <p:cNvPr id="3" name="Obdélník 2"/>
          <p:cNvSpPr/>
          <p:nvPr/>
        </p:nvSpPr>
        <p:spPr>
          <a:xfrm>
            <a:off x="2411761" y="1"/>
            <a:ext cx="482453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800" dirty="0"/>
              <a:t>"Ktož </a:t>
            </a:r>
            <a:r>
              <a:rPr lang="cs-CZ" sz="2800" dirty="0" err="1"/>
              <a:t>jsú</a:t>
            </a:r>
            <a:r>
              <a:rPr lang="cs-CZ" sz="2800" dirty="0"/>
              <a:t> boží </a:t>
            </a:r>
            <a:r>
              <a:rPr lang="cs-CZ" sz="2800" dirty="0" smtClean="0"/>
              <a:t>bojovníci„</a:t>
            </a:r>
            <a:endParaRPr lang="cs-CZ" sz="1200" dirty="0" smtClean="0"/>
          </a:p>
          <a:p>
            <a:pPr algn="ctr"/>
            <a:r>
              <a:rPr lang="cs-CZ" sz="1400" dirty="0"/>
              <a:t>(poč. 20. let 15. stol.)</a:t>
            </a:r>
            <a:r>
              <a:rPr lang="cs-CZ" sz="1400" dirty="0" smtClean="0"/>
              <a:t> 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1189294"/>
            <a:ext cx="489654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Ktož </a:t>
            </a:r>
            <a:r>
              <a:rPr lang="cs-CZ" sz="2000" b="1" dirty="0" err="1"/>
              <a:t>jsú</a:t>
            </a:r>
            <a:r>
              <a:rPr lang="cs-CZ" sz="2000" b="1" dirty="0"/>
              <a:t> boží bojovníci</a:t>
            </a:r>
            <a:br>
              <a:rPr lang="cs-CZ" sz="2000" b="1" dirty="0"/>
            </a:br>
            <a:r>
              <a:rPr lang="cs-CZ" sz="2000" b="1" dirty="0"/>
              <a:t>a zákona jeho,</a:t>
            </a:r>
            <a:br>
              <a:rPr lang="cs-CZ" sz="2000" b="1" dirty="0"/>
            </a:br>
            <a:r>
              <a:rPr lang="cs-CZ" sz="2000" b="1" dirty="0" err="1"/>
              <a:t>prostež</a:t>
            </a:r>
            <a:r>
              <a:rPr lang="cs-CZ" sz="2000" b="1" dirty="0"/>
              <a:t> od boha pomoci</a:t>
            </a:r>
            <a:br>
              <a:rPr lang="cs-CZ" sz="2000" b="1" dirty="0"/>
            </a:br>
            <a:r>
              <a:rPr lang="cs-CZ" sz="2000" b="1" dirty="0"/>
              <a:t>a </a:t>
            </a:r>
            <a:r>
              <a:rPr lang="cs-CZ" sz="2000" b="1" dirty="0" err="1"/>
              <a:t>dúfajte</a:t>
            </a:r>
            <a:r>
              <a:rPr lang="cs-CZ" sz="2000" b="1" dirty="0"/>
              <a:t> v něho,</a:t>
            </a:r>
            <a:br>
              <a:rPr lang="cs-CZ" sz="2000" b="1" dirty="0"/>
            </a:br>
            <a:r>
              <a:rPr lang="cs-CZ" sz="2000" b="1" dirty="0"/>
              <a:t>že konečně vždycky s ním </a:t>
            </a:r>
            <a:r>
              <a:rPr lang="cs-CZ" sz="2000" b="1" dirty="0" err="1"/>
              <a:t>svítězíte</a:t>
            </a:r>
            <a:r>
              <a:rPr lang="cs-CZ" sz="2000" b="1" dirty="0"/>
              <a:t>.</a:t>
            </a:r>
            <a:br>
              <a:rPr lang="cs-CZ" sz="2000" b="1" dirty="0"/>
            </a:br>
            <a:r>
              <a:rPr lang="cs-CZ" sz="2000" b="1" dirty="0"/>
              <a:t/>
            </a:r>
            <a:br>
              <a:rPr lang="cs-CZ" sz="2000" b="1" dirty="0"/>
            </a:br>
            <a:r>
              <a:rPr lang="cs-CZ" sz="2000" b="1" dirty="0" err="1"/>
              <a:t>Kristusť</a:t>
            </a:r>
            <a:r>
              <a:rPr lang="cs-CZ" sz="2000" b="1" dirty="0"/>
              <a:t> vám za škody stojí, </a:t>
            </a:r>
            <a:br>
              <a:rPr lang="cs-CZ" sz="2000" b="1" dirty="0"/>
            </a:br>
            <a:r>
              <a:rPr lang="cs-CZ" sz="2000" b="1" dirty="0"/>
              <a:t>stokrát </a:t>
            </a:r>
            <a:r>
              <a:rPr lang="cs-CZ" sz="2000" b="1" dirty="0" err="1"/>
              <a:t>viec</a:t>
            </a:r>
            <a:r>
              <a:rPr lang="cs-CZ" sz="2000" b="1" dirty="0"/>
              <a:t> slibuje,</a:t>
            </a:r>
            <a:br>
              <a:rPr lang="cs-CZ" sz="2000" b="1" dirty="0"/>
            </a:br>
            <a:r>
              <a:rPr lang="cs-CZ" sz="2000" b="1" dirty="0"/>
              <a:t>pakli </a:t>
            </a:r>
            <a:r>
              <a:rPr lang="cs-CZ" sz="2000" b="1" dirty="0" err="1"/>
              <a:t>kto</a:t>
            </a:r>
            <a:r>
              <a:rPr lang="cs-CZ" sz="2000" b="1" dirty="0"/>
              <a:t> proň život složí,</a:t>
            </a:r>
            <a:br>
              <a:rPr lang="cs-CZ" sz="2000" b="1" dirty="0"/>
            </a:br>
            <a:r>
              <a:rPr lang="cs-CZ" sz="2000" b="1" dirty="0"/>
              <a:t>věčný </a:t>
            </a:r>
            <a:r>
              <a:rPr lang="cs-CZ" sz="2000" b="1" dirty="0" err="1"/>
              <a:t>mieti</a:t>
            </a:r>
            <a:r>
              <a:rPr lang="cs-CZ" sz="2000" b="1" dirty="0"/>
              <a:t> bude;</a:t>
            </a:r>
            <a:br>
              <a:rPr lang="cs-CZ" sz="2000" b="1" dirty="0"/>
            </a:br>
            <a:r>
              <a:rPr lang="cs-CZ" sz="2000" b="1" dirty="0"/>
              <a:t>blaze každému, ktož na pravdě </a:t>
            </a:r>
            <a:r>
              <a:rPr lang="cs-CZ" sz="2000" b="1" dirty="0" err="1"/>
              <a:t>sende</a:t>
            </a:r>
            <a:r>
              <a:rPr lang="cs-CZ" sz="2000" b="1" dirty="0"/>
              <a:t>.</a:t>
            </a:r>
            <a:br>
              <a:rPr lang="cs-CZ" sz="2000" b="1" dirty="0"/>
            </a:br>
            <a:r>
              <a:rPr lang="cs-CZ" sz="2000" b="1" dirty="0"/>
              <a:t/>
            </a:r>
            <a:br>
              <a:rPr lang="cs-CZ" sz="2000" b="1" dirty="0"/>
            </a:br>
            <a:r>
              <a:rPr lang="cs-CZ" sz="2000" b="1" dirty="0" err="1"/>
              <a:t>Tenť</a:t>
            </a:r>
            <a:r>
              <a:rPr lang="cs-CZ" sz="2000" b="1" dirty="0"/>
              <a:t> pán </a:t>
            </a:r>
            <a:r>
              <a:rPr lang="cs-CZ" sz="2000" b="1" dirty="0" err="1"/>
              <a:t>velíť</a:t>
            </a:r>
            <a:r>
              <a:rPr lang="cs-CZ" sz="2000" b="1" dirty="0"/>
              <a:t> se nebáti</a:t>
            </a:r>
            <a:br>
              <a:rPr lang="cs-CZ" sz="2000" b="1" dirty="0"/>
            </a:br>
            <a:r>
              <a:rPr lang="cs-CZ" sz="2000" b="1" dirty="0" err="1"/>
              <a:t>záhubcí</a:t>
            </a:r>
            <a:r>
              <a:rPr lang="cs-CZ" sz="2000" b="1" dirty="0"/>
              <a:t> tělesných,</a:t>
            </a:r>
            <a:br>
              <a:rPr lang="cs-CZ" sz="2000" b="1" dirty="0"/>
            </a:br>
            <a:r>
              <a:rPr lang="cs-CZ" sz="2000" b="1" dirty="0" err="1"/>
              <a:t>velíť</a:t>
            </a:r>
            <a:r>
              <a:rPr lang="cs-CZ" sz="2000" b="1" dirty="0"/>
              <a:t> i život složiti</a:t>
            </a:r>
            <a:br>
              <a:rPr lang="cs-CZ" sz="2000" b="1" dirty="0"/>
            </a:br>
            <a:r>
              <a:rPr lang="cs-CZ" sz="2000" b="1" dirty="0"/>
              <a:t>pro lásku svých bližních.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134949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084168" y="2062589"/>
            <a:ext cx="305983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HUDBA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57839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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928979" y="2485345"/>
            <a:ext cx="137020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000" dirty="0">
                <a:solidFill>
                  <a:srgbClr val="FF0000"/>
                </a:solidFill>
                <a:latin typeface="Wingdings 3"/>
              </a:rPr>
              <a:t></a:t>
            </a:r>
            <a:endParaRPr lang="cs-CZ" sz="3200" dirty="0">
              <a:solidFill>
                <a:srgbClr val="FF0000"/>
              </a:solidFill>
              <a:latin typeface="MS Shell Dlg 2"/>
            </a:endParaRPr>
          </a:p>
        </p:txBody>
      </p:sp>
    </p:spTree>
    <p:extLst>
      <p:ext uri="{BB962C8B-B14F-4D97-AF65-F5344CB8AC3E}">
        <p14:creationId xmlns:p14="http://schemas.microsoft.com/office/powerpoint/2010/main" val="772219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3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13208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horál Ktož jsú boží bojovníci (sample)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8353" y="5733256"/>
            <a:ext cx="496315" cy="550979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</p:pic>
      <p:sp>
        <p:nvSpPr>
          <p:cNvPr id="3" name="Obdélník 2"/>
          <p:cNvSpPr/>
          <p:nvPr/>
        </p:nvSpPr>
        <p:spPr>
          <a:xfrm>
            <a:off x="2411761" y="1"/>
            <a:ext cx="482453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800" dirty="0"/>
              <a:t>"Ktož </a:t>
            </a:r>
            <a:r>
              <a:rPr lang="cs-CZ" sz="2800" dirty="0" err="1"/>
              <a:t>jsú</a:t>
            </a:r>
            <a:r>
              <a:rPr lang="cs-CZ" sz="2800" dirty="0"/>
              <a:t> boží </a:t>
            </a:r>
            <a:r>
              <a:rPr lang="cs-CZ" sz="2800" dirty="0" smtClean="0"/>
              <a:t>bojovníci„</a:t>
            </a:r>
            <a:endParaRPr lang="cs-CZ" sz="1200" dirty="0" smtClean="0"/>
          </a:p>
          <a:p>
            <a:pPr algn="ctr"/>
            <a:r>
              <a:rPr lang="cs-CZ" sz="1400" dirty="0" smtClean="0"/>
              <a:t>(POKRAČOVÁNÍ)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9406" y="1052736"/>
            <a:ext cx="3927678" cy="4524315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Protož střelci, kopiníci</a:t>
            </a:r>
            <a:br>
              <a:rPr lang="cs-CZ" dirty="0"/>
            </a:br>
            <a:r>
              <a:rPr lang="cs-CZ" dirty="0"/>
              <a:t>řádu </a:t>
            </a:r>
            <a:r>
              <a:rPr lang="cs-CZ" dirty="0" err="1"/>
              <a:t>rytieřského</a:t>
            </a:r>
            <a:r>
              <a:rPr lang="cs-CZ" dirty="0"/>
              <a:t>,</a:t>
            </a:r>
            <a:br>
              <a:rPr lang="cs-CZ" dirty="0"/>
            </a:br>
            <a:r>
              <a:rPr lang="cs-CZ" dirty="0" err="1"/>
              <a:t>sudličníci</a:t>
            </a:r>
            <a:r>
              <a:rPr lang="cs-CZ" dirty="0"/>
              <a:t> a </a:t>
            </a:r>
            <a:r>
              <a:rPr lang="cs-CZ" dirty="0" err="1"/>
              <a:t>cepníci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lidu rozličného,</a:t>
            </a:r>
            <a:br>
              <a:rPr lang="cs-CZ" dirty="0"/>
            </a:br>
            <a:r>
              <a:rPr lang="cs-CZ" dirty="0" err="1"/>
              <a:t>pomnětež</a:t>
            </a:r>
            <a:r>
              <a:rPr lang="cs-CZ" dirty="0"/>
              <a:t> všichni na pána štědrého!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Nepřátel se </a:t>
            </a:r>
            <a:r>
              <a:rPr lang="cs-CZ" dirty="0" err="1"/>
              <a:t>nelekajte</a:t>
            </a:r>
            <a:r>
              <a:rPr lang="cs-CZ" dirty="0"/>
              <a:t>,</a:t>
            </a:r>
            <a:br>
              <a:rPr lang="cs-CZ" dirty="0"/>
            </a:br>
            <a:r>
              <a:rPr lang="cs-CZ" dirty="0"/>
              <a:t>na </a:t>
            </a:r>
            <a:r>
              <a:rPr lang="cs-CZ" dirty="0" err="1"/>
              <a:t>množstvie</a:t>
            </a:r>
            <a:r>
              <a:rPr lang="cs-CZ" dirty="0"/>
              <a:t> nehleďte,</a:t>
            </a:r>
            <a:br>
              <a:rPr lang="cs-CZ" dirty="0"/>
            </a:br>
            <a:r>
              <a:rPr lang="cs-CZ" dirty="0"/>
              <a:t>pána svého v srdci mějte,</a:t>
            </a:r>
            <a:br>
              <a:rPr lang="cs-CZ" dirty="0"/>
            </a:br>
            <a:r>
              <a:rPr lang="cs-CZ" dirty="0"/>
              <a:t>proň a s ním bojujte</a:t>
            </a:r>
            <a:br>
              <a:rPr lang="cs-CZ" dirty="0"/>
            </a:br>
            <a:r>
              <a:rPr lang="cs-CZ" dirty="0"/>
              <a:t>a před </a:t>
            </a:r>
            <a:r>
              <a:rPr lang="cs-CZ" dirty="0" err="1"/>
              <a:t>nepřátely</a:t>
            </a:r>
            <a:r>
              <a:rPr lang="cs-CZ" dirty="0"/>
              <a:t> </a:t>
            </a:r>
            <a:r>
              <a:rPr lang="cs-CZ" dirty="0" err="1"/>
              <a:t>neutiekajte</a:t>
            </a:r>
            <a:r>
              <a:rPr lang="cs-CZ" dirty="0"/>
              <a:t>!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Dávno Čechové </a:t>
            </a:r>
            <a:r>
              <a:rPr lang="cs-CZ" dirty="0" err="1"/>
              <a:t>řiekali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 </a:t>
            </a:r>
            <a:r>
              <a:rPr lang="cs-CZ" dirty="0" err="1"/>
              <a:t>příslovie</a:t>
            </a:r>
            <a:r>
              <a:rPr lang="cs-CZ" dirty="0"/>
              <a:t> měli,</a:t>
            </a:r>
            <a:br>
              <a:rPr lang="cs-CZ" dirty="0"/>
            </a:br>
            <a:r>
              <a:rPr lang="cs-CZ" dirty="0"/>
              <a:t>že podlé dobrého pána</a:t>
            </a:r>
            <a:br>
              <a:rPr lang="cs-CZ" dirty="0"/>
            </a:br>
            <a:r>
              <a:rPr lang="cs-CZ" dirty="0"/>
              <a:t>dobrá </a:t>
            </a:r>
            <a:r>
              <a:rPr lang="cs-CZ" dirty="0" err="1"/>
              <a:t>jiezda</a:t>
            </a:r>
            <a:r>
              <a:rPr lang="cs-CZ" dirty="0"/>
              <a:t> bývá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78714" y="1052736"/>
            <a:ext cx="3550972" cy="4524315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Vy </a:t>
            </a:r>
            <a:r>
              <a:rPr lang="cs-CZ" dirty="0" err="1"/>
              <a:t>pakosti</a:t>
            </a:r>
            <a:r>
              <a:rPr lang="cs-CZ" dirty="0"/>
              <a:t> a </a:t>
            </a:r>
            <a:r>
              <a:rPr lang="cs-CZ" dirty="0" err="1"/>
              <a:t>drabanti</a:t>
            </a:r>
            <a:r>
              <a:rPr lang="cs-CZ" dirty="0"/>
              <a:t>,</a:t>
            </a:r>
            <a:br>
              <a:rPr lang="cs-CZ" dirty="0"/>
            </a:br>
            <a:r>
              <a:rPr lang="cs-CZ" dirty="0"/>
              <a:t>na duše pomněte,</a:t>
            </a:r>
            <a:br>
              <a:rPr lang="cs-CZ" dirty="0"/>
            </a:br>
            <a:r>
              <a:rPr lang="cs-CZ" dirty="0"/>
              <a:t>pro </a:t>
            </a:r>
            <a:r>
              <a:rPr lang="cs-CZ" dirty="0" err="1"/>
              <a:t>lakomstvie</a:t>
            </a:r>
            <a:r>
              <a:rPr lang="cs-CZ" dirty="0"/>
              <a:t> a </a:t>
            </a:r>
            <a:r>
              <a:rPr lang="cs-CZ" dirty="0" err="1"/>
              <a:t>lúpeže</a:t>
            </a:r>
            <a:r>
              <a:rPr lang="cs-CZ" dirty="0"/>
              <a:t/>
            </a:r>
            <a:br>
              <a:rPr lang="cs-CZ" dirty="0"/>
            </a:br>
            <a:r>
              <a:rPr lang="cs-CZ" dirty="0" err="1"/>
              <a:t>životóv</a:t>
            </a:r>
            <a:r>
              <a:rPr lang="cs-CZ" dirty="0"/>
              <a:t> netraťte</a:t>
            </a:r>
            <a:br>
              <a:rPr lang="cs-CZ" dirty="0"/>
            </a:br>
            <a:r>
              <a:rPr lang="cs-CZ" dirty="0"/>
              <a:t>a na kořistech se nezastavujte!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Heslo všichni pamatujte,</a:t>
            </a:r>
            <a:br>
              <a:rPr lang="cs-CZ" dirty="0"/>
            </a:br>
            <a:r>
              <a:rPr lang="cs-CZ" dirty="0"/>
              <a:t>kteréž vám vydáno,</a:t>
            </a:r>
            <a:br>
              <a:rPr lang="cs-CZ" dirty="0"/>
            </a:br>
            <a:r>
              <a:rPr lang="cs-CZ" dirty="0"/>
              <a:t>svých </a:t>
            </a:r>
            <a:r>
              <a:rPr lang="cs-CZ" dirty="0" err="1"/>
              <a:t>hauptmanóv</a:t>
            </a:r>
            <a:r>
              <a:rPr lang="cs-CZ" dirty="0"/>
              <a:t> pozorujte,</a:t>
            </a:r>
            <a:br>
              <a:rPr lang="cs-CZ" dirty="0"/>
            </a:br>
            <a:r>
              <a:rPr lang="cs-CZ" dirty="0" err="1"/>
              <a:t>retuj</a:t>
            </a:r>
            <a:r>
              <a:rPr lang="cs-CZ" dirty="0"/>
              <a:t> druh druhého,</a:t>
            </a:r>
            <a:br>
              <a:rPr lang="cs-CZ" dirty="0"/>
            </a:br>
            <a:r>
              <a:rPr lang="cs-CZ" dirty="0" err="1"/>
              <a:t>hlediž</a:t>
            </a:r>
            <a:r>
              <a:rPr lang="cs-CZ" dirty="0"/>
              <a:t> a drž se každý šiku svého!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A s </a:t>
            </a:r>
            <a:r>
              <a:rPr lang="cs-CZ" dirty="0" err="1"/>
              <a:t>tiem</a:t>
            </a:r>
            <a:r>
              <a:rPr lang="cs-CZ" dirty="0"/>
              <a:t> vesele křikněte</a:t>
            </a:r>
            <a:br>
              <a:rPr lang="cs-CZ" dirty="0"/>
            </a:br>
            <a:r>
              <a:rPr lang="cs-CZ" dirty="0" err="1"/>
              <a:t>řkúc</a:t>
            </a:r>
            <a:r>
              <a:rPr lang="cs-CZ" dirty="0"/>
              <a:t>: Na ně, hr na ně!</a:t>
            </a:r>
            <a:br>
              <a:rPr lang="cs-CZ" dirty="0"/>
            </a:br>
            <a:r>
              <a:rPr lang="cs-CZ" dirty="0"/>
              <a:t>Bran </a:t>
            </a:r>
            <a:r>
              <a:rPr lang="cs-CZ" dirty="0" err="1"/>
              <a:t>svú</a:t>
            </a:r>
            <a:r>
              <a:rPr lang="cs-CZ" dirty="0"/>
              <a:t> rukama </a:t>
            </a:r>
            <a:r>
              <a:rPr lang="cs-CZ" dirty="0" err="1"/>
              <a:t>chutnajte</a:t>
            </a:r>
            <a:r>
              <a:rPr lang="cs-CZ" dirty="0"/>
              <a:t>,</a:t>
            </a:r>
            <a:br>
              <a:rPr lang="cs-CZ" dirty="0"/>
            </a:br>
            <a:r>
              <a:rPr lang="cs-CZ" dirty="0" err="1"/>
              <a:t>bóh</a:t>
            </a:r>
            <a:r>
              <a:rPr lang="cs-CZ" dirty="0"/>
              <a:t> pán náš, křikněte!</a:t>
            </a:r>
          </a:p>
        </p:txBody>
      </p:sp>
    </p:spTree>
    <p:extLst>
      <p:ext uri="{BB962C8B-B14F-4D97-AF65-F5344CB8AC3E}">
        <p14:creationId xmlns:p14="http://schemas.microsoft.com/office/powerpoint/2010/main" val="1050239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3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13208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– upravil autor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http://www.husitstvi.cz/husite-v-pisnich.php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http://</a:t>
            </a:r>
            <a:r>
              <a:rPr lang="cs-CZ" sz="1600" dirty="0" smtClean="0"/>
              <a:t>cs.wikipedia.org/wiki/Kto%C5%BE_js%C3%BA_bo%C5%BE%C3%AD_bojovn%C3%ADci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http://www.husitstvi.cz/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93226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219</TotalTime>
  <Words>80</Words>
  <Application>Microsoft Office PowerPoint</Application>
  <PresentationFormat>Předvádění na obrazovce (4:3)</PresentationFormat>
  <Paragraphs>25</Paragraphs>
  <Slides>24</Slides>
  <Notes>0</Notes>
  <HiddenSlides>2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 :  archiv fotografií autora  mapa ČR – upravil autor  http://www.husitstvi.cz/husite-v-pisnich.php  http://cs.wikipedia.org/wiki/Kto%C5%BE_js%C3%BA_bo%C5%BE%C3%AD_bojovn%C3%ADci  http://www.husitstvi.cz/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Sudoměř</dc:title>
  <dc:creator>Mgr. Petr Dušek</dc:creator>
  <cp:lastModifiedBy>OEM</cp:lastModifiedBy>
  <cp:revision>30</cp:revision>
  <dcterms:created xsi:type="dcterms:W3CDTF">2011-09-01T18:31:16Z</dcterms:created>
  <dcterms:modified xsi:type="dcterms:W3CDTF">2011-09-19T14:16:34Z</dcterms:modified>
</cp:coreProperties>
</file>