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1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280" r:id="rId28"/>
    <p:sldId id="257" r:id="rId29"/>
    <p:sldId id="283" r:id="rId30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682170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VY_52_INOVACE_17_Sušice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188640"/>
            <a:ext cx="79928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600" b="1" dirty="0">
                <a:ln w="11430">
                  <a:solidFill>
                    <a:srgbClr val="C00000"/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Sušice</a:t>
            </a:r>
            <a:endParaRPr lang="cs-CZ" sz="8800" b="1" dirty="0">
              <a:ln w="11430">
                <a:solidFill>
                  <a:srgbClr val="C00000"/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726079"/>
            <a:ext cx="2736304" cy="3951985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xmlns="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2422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9342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2663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596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6920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82193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5149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2555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513" y="0"/>
            <a:ext cx="4751387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0736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88383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6227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6913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5225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6192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2556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4406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5164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5496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87575" y="0"/>
            <a:ext cx="476885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2095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2618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22409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3261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1330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09246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13308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6631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2533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59361" y="4005064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dirty="0" smtClean="0"/>
              <a:t>–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3932264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39</Words>
  <Application>Microsoft Office PowerPoint</Application>
  <PresentationFormat>Předvádění na obrazovce (4:3)</PresentationFormat>
  <Paragraphs>12</Paragraphs>
  <Slides>29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Použité materiály :  archiv fotografií autora  mapa ČR – autor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Sušice</dc:title>
  <dc:creator>Mgr. Petr Dušek</dc:creator>
  <cp:lastModifiedBy>Dum</cp:lastModifiedBy>
  <cp:revision>22</cp:revision>
  <dcterms:created xsi:type="dcterms:W3CDTF">2011-09-01T18:31:16Z</dcterms:created>
  <dcterms:modified xsi:type="dcterms:W3CDTF">2012-03-27T16:18:15Z</dcterms:modified>
</cp:coreProperties>
</file>