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sldIdLst>
    <p:sldId id="282" r:id="rId2"/>
    <p:sldId id="279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285" r:id="rId18"/>
    <p:sldId id="280" r:id="rId19"/>
    <p:sldId id="257" r:id="rId20"/>
    <p:sldId id="283" r:id="rId21"/>
  </p:sldIdLst>
  <p:sldSz cx="9144000" cy="6858000" type="screen4x3"/>
  <p:notesSz cx="6858000" cy="9144000"/>
  <p:photoAlbum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60"/>
  </p:normalViewPr>
  <p:slideViewPr>
    <p:cSldViewPr>
      <p:cViewPr varScale="1">
        <p:scale>
          <a:sx n="99" d="100"/>
          <a:sy n="99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62515-277E-4E37-83D2-A886AA90DB7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8A6BC-1ED4-4B13-9621-8C5C007F6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99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416709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Zajímavá místa v České republice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VY_52_INOVACE_18_Albrechtice nad Vltavou 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Petr Dušek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744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19081" y="476672"/>
            <a:ext cx="799288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96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Albrechtice </a:t>
            </a:r>
            <a:r>
              <a:rPr lang="cs-CZ" sz="6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nad Vltavou </a:t>
            </a:r>
            <a:endParaRPr lang="cs-CZ" sz="6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001702"/>
            <a:ext cx="2664296" cy="3552396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1619672" y="4808185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Mgr. Petr Dušek, </a:t>
            </a:r>
            <a:r>
              <a:rPr lang="cs-CZ" dirty="0"/>
              <a:t>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223460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4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556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4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315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4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683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5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899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5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968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5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852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5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135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5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372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5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389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5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911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6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583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6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335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6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937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6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126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4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416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249153"/>
            <a:ext cx="3099131" cy="4132175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67744" y="1268760"/>
            <a:ext cx="792088" cy="701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124744"/>
            <a:ext cx="841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NAJDĚTE TOTO MÍSTO NA MAPĚ ČESKÉ REPUBLIKY </a:t>
            </a:r>
            <a:endParaRPr lang="cs-CZ" sz="2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049" y="2249153"/>
            <a:ext cx="4559282" cy="268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53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92696"/>
            <a:ext cx="9115425" cy="53721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293096"/>
            <a:ext cx="864422" cy="648317"/>
          </a:xfrm>
          <a:prstGeom prst="ellipse">
            <a:avLst/>
          </a:prstGeom>
          <a:ln w="1016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8930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2"/>
          <p:cNvSpPr>
            <a:spLocks noGrp="1"/>
          </p:cNvSpPr>
          <p:nvPr>
            <p:ph type="title" idx="4294967295"/>
          </p:nvPr>
        </p:nvSpPr>
        <p:spPr>
          <a:xfrm>
            <a:off x="395536" y="548680"/>
            <a:ext cx="7992887" cy="3384376"/>
          </a:xfrm>
        </p:spPr>
        <p:txBody>
          <a:bodyPr/>
          <a:lstStyle/>
          <a:p>
            <a:pPr algn="l" eaLnBrk="1" hangingPunct="1"/>
            <a:r>
              <a:rPr lang="cs-CZ" sz="1600" dirty="0" smtClean="0"/>
              <a:t>Použité materiály :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archiv fotografií autora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mapa ČR – upravil autor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393226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128</TotalTime>
  <Words>43</Words>
  <Application>Microsoft Office PowerPoint</Application>
  <PresentationFormat>Předvádění na obrazovce (4:3)</PresentationFormat>
  <Paragraphs>12</Paragraphs>
  <Slides>20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materiály :  archiv fotografií autora  mapa ČR – upravil autor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Albrechtice nad Vltavou </dc:title>
  <dc:creator>Mgr. Petr Dušek</dc:creator>
  <cp:lastModifiedBy>OEM</cp:lastModifiedBy>
  <cp:revision>21</cp:revision>
  <dcterms:created xsi:type="dcterms:W3CDTF">2011-09-01T18:31:16Z</dcterms:created>
  <dcterms:modified xsi:type="dcterms:W3CDTF">2011-09-08T20:16:09Z</dcterms:modified>
</cp:coreProperties>
</file>