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5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280" r:id="rId22"/>
    <p:sldId id="257" r:id="rId23"/>
    <p:sldId id="283" r:id="rId24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9" d="100"/>
          <a:sy n="99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6185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VY_52_INOVACE_19_Bzenec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rPr>
              <a:t>Bzenec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67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047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67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319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400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731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514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2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562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86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518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1463"/>
            <a:ext cx="9144000" cy="3775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821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802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296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279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839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42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887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045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758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725144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126</TotalTime>
  <Words>39</Words>
  <Application>Microsoft Office PowerPoint</Application>
  <PresentationFormat>Předvádění na obrazovce (4:3)</PresentationFormat>
  <Paragraphs>12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Bzenec</dc:title>
  <dc:creator>Mgr. Petr Dušek</dc:creator>
  <cp:lastModifiedBy>OEM</cp:lastModifiedBy>
  <cp:revision>22</cp:revision>
  <dcterms:created xsi:type="dcterms:W3CDTF">2011-09-01T18:31:16Z</dcterms:created>
  <dcterms:modified xsi:type="dcterms:W3CDTF">2011-09-08T20:15:22Z</dcterms:modified>
</cp:coreProperties>
</file>