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55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  <p:sldId id="320" r:id="rId39"/>
    <p:sldId id="321" r:id="rId40"/>
    <p:sldId id="322" r:id="rId41"/>
    <p:sldId id="323" r:id="rId42"/>
    <p:sldId id="324" r:id="rId43"/>
    <p:sldId id="325" r:id="rId44"/>
    <p:sldId id="326" r:id="rId45"/>
    <p:sldId id="327" r:id="rId46"/>
    <p:sldId id="328" r:id="rId47"/>
    <p:sldId id="329" r:id="rId48"/>
    <p:sldId id="330" r:id="rId49"/>
    <p:sldId id="331" r:id="rId50"/>
    <p:sldId id="332" r:id="rId51"/>
    <p:sldId id="280" r:id="rId52"/>
    <p:sldId id="257" r:id="rId53"/>
    <p:sldId id="283" r:id="rId54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6381993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VY_52_INOVACE_20_Písek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16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Písek</a:t>
            </a:r>
            <a:endParaRPr lang="cs-CZ" sz="88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innerShdw blurRad="114300">
                  <a:prstClr val="black"/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09078" y="3339574"/>
            <a:ext cx="3805030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xmlns="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406583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8610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772249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69089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3758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39120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39872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8584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213280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5001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44056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3431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935097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94345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3997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67361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337648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050821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63137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5501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197458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3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576962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5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350923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5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6178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5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2433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04916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481013"/>
            <a:ext cx="9144000" cy="58959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603810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6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008063"/>
            <a:ext cx="9144000" cy="48418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025530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6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677681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6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65275" y="0"/>
            <a:ext cx="601186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352614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542862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6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374144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7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7365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7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96015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7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88582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8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363589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8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9504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8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631882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8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644681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8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71590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8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73644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9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213949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9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73639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9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421133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9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4621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39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449098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41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76238"/>
            <a:ext cx="9144000" cy="61055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050709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3094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99495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12533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4149080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</a:t>
            </a:r>
            <a:r>
              <a:rPr lang="cs-CZ" sz="1600" smtClean="0"/>
              <a:t>ČR </a:t>
            </a:r>
            <a:r>
              <a:rPr lang="cs-CZ" sz="1600" smtClean="0"/>
              <a:t>– autor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xmlns="" val="3932264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130</TotalTime>
  <Words>39</Words>
  <Application>Microsoft Office PowerPoint</Application>
  <PresentationFormat>Předvádění na obrazovce (4:3)</PresentationFormat>
  <Paragraphs>12</Paragraphs>
  <Slides>53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53</vt:i4>
      </vt:variant>
    </vt:vector>
  </HeadingPairs>
  <TitlesOfParts>
    <vt:vector size="54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Použité materiály :  archiv fotografií autora  mapa ČR – autor 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Písek</dc:title>
  <dc:creator>Mgr. Petr Dušek</dc:creator>
  <cp:lastModifiedBy>Dum</cp:lastModifiedBy>
  <cp:revision>22</cp:revision>
  <dcterms:created xsi:type="dcterms:W3CDTF">2011-09-01T18:31:16Z</dcterms:created>
  <dcterms:modified xsi:type="dcterms:W3CDTF">2012-03-27T16:20:42Z</dcterms:modified>
</cp:coreProperties>
</file>