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63" r:id="rId4"/>
    <p:sldId id="257" r:id="rId5"/>
    <p:sldId id="258" r:id="rId6"/>
    <p:sldId id="259" r:id="rId7"/>
    <p:sldId id="260" r:id="rId8"/>
    <p:sldId id="262" r:id="rId9"/>
    <p:sldId id="261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CD33B59-6B5B-4270-A3CD-596BF8559163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A2BDB3D-2320-427E-845D-7BCB26DF29E1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D33B59-6B5B-4270-A3CD-596BF8559163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2BDB3D-2320-427E-845D-7BCB26DF29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CD33B59-6B5B-4270-A3CD-596BF8559163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EA2BDB3D-2320-427E-845D-7BCB26DF29E1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D33B59-6B5B-4270-A3CD-596BF8559163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2BDB3D-2320-427E-845D-7BCB26DF29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D33B59-6B5B-4270-A3CD-596BF8559163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2BDB3D-2320-427E-845D-7BCB26DF29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D33B59-6B5B-4270-A3CD-596BF8559163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2BDB3D-2320-427E-845D-7BCB26DF29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CD33B59-6B5B-4270-A3CD-596BF8559163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2BDB3D-2320-427E-845D-7BCB26DF29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D33B59-6B5B-4270-A3CD-596BF8559163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2BDB3D-2320-427E-845D-7BCB26DF29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D33B59-6B5B-4270-A3CD-596BF8559163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2BDB3D-2320-427E-845D-7BCB26DF29E1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D33B59-6B5B-4270-A3CD-596BF8559163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2BDB3D-2320-427E-845D-7BCB26DF29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CD33B59-6B5B-4270-A3CD-596BF8559163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A2BDB3D-2320-427E-845D-7BCB26DF29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CD33B59-6B5B-4270-A3CD-596BF8559163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A2BDB3D-2320-427E-845D-7BCB26DF29E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hyperlink" Target="http://poestories.com/index.php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Poe_signature.png" TargetMode="External"/><Relationship Id="rId2" Type="http://schemas.openxmlformats.org/officeDocument/2006/relationships/hyperlink" Target="http://www.cityofboston.gov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GKN_I6ouswg" TargetMode="External"/><Relationship Id="rId2" Type="http://schemas.openxmlformats.org/officeDocument/2006/relationships/hyperlink" Target="http://www.bridge-online.cz/aitom/upload/maturita/temata/poe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wDLLHTdVSgU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Q32y-0zNUtM" TargetMode="External"/><Relationship Id="rId2" Type="http://schemas.openxmlformats.org/officeDocument/2006/relationships/hyperlink" Target="http://www.youtube.com/watch?v=NykmXl24qcc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476672"/>
            <a:ext cx="7772400" cy="1470025"/>
          </a:xfrm>
        </p:spPr>
        <p:txBody>
          <a:bodyPr/>
          <a:lstStyle/>
          <a:p>
            <a:r>
              <a:rPr lang="cs-CZ" dirty="0" smtClean="0"/>
              <a:t>Edgar Allan </a:t>
            </a:r>
            <a:r>
              <a:rPr lang="cs-CZ" dirty="0" err="1" smtClean="0"/>
              <a:t>Poe</a:t>
            </a:r>
            <a:endParaRPr lang="en-US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915816" y="2060848"/>
            <a:ext cx="5114778" cy="1101248"/>
          </a:xfrm>
        </p:spPr>
        <p:txBody>
          <a:bodyPr/>
          <a:lstStyle/>
          <a:p>
            <a:r>
              <a:rPr lang="cs-CZ" dirty="0" err="1" smtClean="0"/>
              <a:t>life</a:t>
            </a:r>
            <a:r>
              <a:rPr lang="cs-CZ" dirty="0" smtClean="0"/>
              <a:t> &amp; </a:t>
            </a:r>
            <a:r>
              <a:rPr lang="cs-CZ" dirty="0" err="1" smtClean="0"/>
              <a:t>work</a:t>
            </a:r>
            <a:endParaRPr lang="en-US" dirty="0"/>
          </a:p>
        </p:txBody>
      </p:sp>
      <p:pic>
        <p:nvPicPr>
          <p:cNvPr id="1026" name="Picture 2" descr="C:\Documents and Settings\Administrator\Local Settings\Temporary Internet Files\Content.IE5\PN238QMO\MC900370392[1].wm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12560" y="1772816"/>
            <a:ext cx="2674114" cy="38164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9711E-6 L -0.57136 0.131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76" y="65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GYMLOVO_logo BR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476672"/>
            <a:ext cx="941961" cy="941961"/>
          </a:xfrm>
          <a:prstGeom prst="rect">
            <a:avLst/>
          </a:prstGeom>
          <a:noFill/>
        </p:spPr>
      </p:pic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0938663"/>
              </p:ext>
            </p:extLst>
          </p:nvPr>
        </p:nvGraphicFramePr>
        <p:xfrm>
          <a:off x="395536" y="1988840"/>
          <a:ext cx="7416823" cy="266429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416823"/>
              </a:tblGrid>
              <a:tr h="380614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baseline="0" dirty="0" smtClean="0"/>
                        <a:t> ŠKOLY: Gymnázium Lovosice, Sady p</a:t>
                      </a:r>
                      <a:r>
                        <a:rPr lang="en-US" baseline="0" dirty="0" err="1" smtClean="0"/>
                        <a:t>i</a:t>
                      </a:r>
                      <a:r>
                        <a:rPr lang="cs-CZ" baseline="0" dirty="0" err="1" smtClean="0"/>
                        <a:t>onýrů</a:t>
                      </a:r>
                      <a:r>
                        <a:rPr lang="cs-CZ" baseline="0" dirty="0" smtClean="0"/>
                        <a:t> 600</a:t>
                      </a:r>
                      <a:r>
                        <a:rPr lang="en-US" baseline="0" dirty="0" smtClean="0"/>
                        <a:t>/</a:t>
                      </a:r>
                      <a:r>
                        <a:rPr lang="cs-CZ" baseline="0" dirty="0" smtClean="0"/>
                        <a:t>6</a:t>
                      </a:r>
                      <a:endParaRPr lang="cs-CZ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80614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CZ.1.07</a:t>
                      </a:r>
                      <a:r>
                        <a:rPr lang="en-US" dirty="0" smtClean="0"/>
                        <a:t>/</a:t>
                      </a:r>
                      <a:r>
                        <a:rPr lang="cs-CZ" dirty="0" smtClean="0"/>
                        <a:t>1.5.00</a:t>
                      </a:r>
                      <a:r>
                        <a:rPr lang="en-US" dirty="0" smtClean="0"/>
                        <a:t>/</a:t>
                      </a:r>
                      <a:r>
                        <a:rPr lang="cs-CZ" dirty="0" smtClean="0"/>
                        <a:t>34.1073</a:t>
                      </a:r>
                      <a:endParaRPr lang="cs-CZ" b="0" dirty="0" smtClean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80614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MATERIÁLU</a:t>
                      </a:r>
                      <a:r>
                        <a:rPr lang="cs-CZ" smtClean="0"/>
                        <a:t>: </a:t>
                      </a:r>
                      <a:r>
                        <a:rPr lang="cs-CZ" smtClean="0"/>
                        <a:t>VY_32_INOVACE_5B_11_E.A.Poe</a:t>
                      </a:r>
                      <a:endParaRPr lang="cs-CZ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80614">
                <a:tc>
                  <a:txBody>
                    <a:bodyPr/>
                    <a:lstStyle/>
                    <a:p>
                      <a:r>
                        <a:rPr lang="cs-CZ" dirty="0" smtClean="0"/>
                        <a:t>TÉMA SADY: Konverzační témata a specifická slovní zásoba z angličtiny</a:t>
                      </a:r>
                      <a:endParaRPr lang="cs-CZ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80614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ROČNÍK: oktáva/4.A</a:t>
                      </a:r>
                      <a:endParaRPr lang="cs-CZ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80614">
                <a:tc>
                  <a:txBody>
                    <a:bodyPr/>
                    <a:lstStyle/>
                    <a:p>
                      <a:r>
                        <a:rPr lang="cs-CZ" dirty="0" smtClean="0"/>
                        <a:t>DATUM VZNIKU: říjen 2013</a:t>
                      </a:r>
                      <a:endParaRPr lang="cs-CZ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80614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Mgr. Lucie Kučerová</a:t>
                      </a:r>
                      <a:endParaRPr lang="cs-CZ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355" y="5247413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77546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en-US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eaLnBrk="1" hangingPunct="1">
              <a:defRPr/>
            </a:pPr>
            <a:r>
              <a:rPr lang="cs-CZ" dirty="0" smtClean="0"/>
              <a:t>Tento výukový materiál slouží k prezentaci konverzačního tématu „</a:t>
            </a:r>
            <a:r>
              <a:rPr lang="cs-CZ" dirty="0" err="1" smtClean="0"/>
              <a:t>American</a:t>
            </a:r>
            <a:r>
              <a:rPr lang="cs-CZ" dirty="0" smtClean="0"/>
              <a:t> </a:t>
            </a:r>
            <a:r>
              <a:rPr lang="cs-CZ" dirty="0" err="1" smtClean="0"/>
              <a:t>authors</a:t>
            </a:r>
            <a:r>
              <a:rPr lang="cs-CZ" dirty="0" smtClean="0"/>
              <a:t> – Edgar Allan </a:t>
            </a:r>
            <a:r>
              <a:rPr lang="cs-CZ" dirty="0" err="1" smtClean="0"/>
              <a:t>Poe</a:t>
            </a:r>
            <a:r>
              <a:rPr lang="cs-CZ" dirty="0" smtClean="0"/>
              <a:t>“ a je určen pro interaktivní tabuli</a:t>
            </a:r>
          </a:p>
          <a:p>
            <a:pPr eaLnBrk="1" hangingPunct="1">
              <a:defRPr/>
            </a:pPr>
            <a:r>
              <a:rPr lang="cs-CZ" dirty="0" smtClean="0"/>
              <a:t>Snímek číslo čtyři shrnuje autorův život a je opatřen dvěma hypertextovými odkazy; první odkazuje na webové stránky města Boston a webovou stránku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, kde se nachází </a:t>
            </a:r>
            <a:r>
              <a:rPr lang="cs-CZ" dirty="0" err="1" smtClean="0"/>
              <a:t>Poeův</a:t>
            </a:r>
            <a:r>
              <a:rPr lang="cs-CZ" dirty="0" smtClean="0"/>
              <a:t> podpis</a:t>
            </a:r>
          </a:p>
          <a:p>
            <a:pPr eaLnBrk="1" hangingPunct="1">
              <a:defRPr/>
            </a:pPr>
            <a:r>
              <a:rPr lang="cs-CZ" smtClean="0"/>
              <a:t>Snímky </a:t>
            </a:r>
            <a:r>
              <a:rPr lang="cs-CZ" dirty="0" smtClean="0"/>
              <a:t>číslo pět a šest pojednává o </a:t>
            </a:r>
            <a:r>
              <a:rPr lang="cs-CZ" dirty="0" err="1" smtClean="0"/>
              <a:t>Poeových</a:t>
            </a:r>
            <a:r>
              <a:rPr lang="cs-CZ" dirty="0" smtClean="0"/>
              <a:t> dílech; hypertextové odkazy spojují tento snímek se snímky týkajícími se daných děl</a:t>
            </a:r>
          </a:p>
          <a:p>
            <a:pPr eaLnBrk="1" hangingPunct="1">
              <a:defRPr/>
            </a:pPr>
            <a:r>
              <a:rPr lang="cs-CZ" dirty="0" smtClean="0"/>
              <a:t>Snímky číslo sedm až devět přibližují vybraná </a:t>
            </a:r>
            <a:r>
              <a:rPr lang="cs-CZ" dirty="0" err="1" smtClean="0"/>
              <a:t>Poeova</a:t>
            </a:r>
            <a:r>
              <a:rPr lang="cs-CZ" dirty="0" smtClean="0"/>
              <a:t> díla detailněji; snímky obsahují hypertextové odkazy na webové stránky obsahující buď na e-textové, nebo filmové zpracování daného díla</a:t>
            </a:r>
          </a:p>
          <a:p>
            <a:pPr eaLnBrk="1" hangingPunct="1">
              <a:defRPr/>
            </a:pPr>
            <a:r>
              <a:rPr lang="cs-CZ" dirty="0" smtClean="0"/>
              <a:t>Všechny snímky jsou opatřeny animací </a:t>
            </a:r>
          </a:p>
          <a:p>
            <a:pPr marL="82550" indent="0" eaLnBrk="1" hangingPunct="1">
              <a:buFont typeface="Wingdings 2" pitchFamily="18" charset="2"/>
              <a:buNone/>
              <a:defRPr/>
            </a:pPr>
            <a:endParaRPr lang="cs-CZ" dirty="0" smtClean="0"/>
          </a:p>
          <a:p>
            <a:pPr marL="82550" indent="0" eaLnBrk="1" hangingPunct="1">
              <a:buFont typeface="Wingdings 2" pitchFamily="18" charset="2"/>
              <a:buNone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6785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Poe‘s Life story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born in </a:t>
            </a:r>
            <a:r>
              <a:rPr lang="en-US" dirty="0" smtClean="0">
                <a:hlinkClick r:id="rId2"/>
              </a:rPr>
              <a:t>Boston</a:t>
            </a:r>
            <a:r>
              <a:rPr lang="en-US" dirty="0" smtClean="0"/>
              <a:t> in 1809</a:t>
            </a:r>
          </a:p>
          <a:p>
            <a:r>
              <a:rPr lang="en-US" dirty="0" smtClean="0"/>
              <a:t>become an orphan by the time he was three</a:t>
            </a:r>
          </a:p>
          <a:p>
            <a:r>
              <a:rPr lang="en-US" dirty="0" smtClean="0"/>
              <a:t>adopted by the wealthy Allan family whose name he took as the middle one</a:t>
            </a:r>
          </a:p>
          <a:p>
            <a:r>
              <a:rPr lang="en-US" dirty="0" smtClean="0"/>
              <a:t>one of the first </a:t>
            </a:r>
            <a:r>
              <a:rPr lang="en-US" dirty="0" smtClean="0">
                <a:hlinkClick r:id="rId3"/>
              </a:rPr>
              <a:t>American writers </a:t>
            </a:r>
            <a:r>
              <a:rPr lang="en-US" dirty="0" smtClean="0"/>
              <a:t>to try making a career out of writing only</a:t>
            </a:r>
          </a:p>
          <a:p>
            <a:r>
              <a:rPr lang="en-US" dirty="0" smtClean="0"/>
              <a:t>solved his troubles with finding a job by drinking al</a:t>
            </a:r>
            <a:r>
              <a:rPr lang="cs-CZ" dirty="0" smtClean="0"/>
              <a:t>c</a:t>
            </a:r>
            <a:r>
              <a:rPr lang="en-US" dirty="0" err="1" smtClean="0"/>
              <a:t>ohol</a:t>
            </a:r>
            <a:endParaRPr lang="en-US" dirty="0" smtClean="0"/>
          </a:p>
          <a:p>
            <a:r>
              <a:rPr lang="en-US" dirty="0" smtClean="0"/>
              <a:t>in 1836 he married his 13-year-old cousin Virginia </a:t>
            </a:r>
            <a:r>
              <a:rPr lang="en-US" dirty="0" err="1" smtClean="0"/>
              <a:t>Clemm</a:t>
            </a:r>
            <a:r>
              <a:rPr lang="en-US" dirty="0" smtClean="0"/>
              <a:t>, his life-long inspiration, whose death reinforced his drinking habit</a:t>
            </a:r>
          </a:p>
          <a:p>
            <a:r>
              <a:rPr lang="en-US" dirty="0" smtClean="0"/>
              <a:t>In October 1849 he was found unconscious on the street, died a few days later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literary</a:t>
            </a:r>
            <a:r>
              <a:rPr lang="cs-CZ" dirty="0" smtClean="0"/>
              <a:t> </a:t>
            </a:r>
            <a:r>
              <a:rPr lang="cs-CZ" dirty="0" err="1" smtClean="0"/>
              <a:t>work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father</a:t>
            </a:r>
            <a:r>
              <a:rPr lang="cs-CZ" dirty="0" smtClean="0"/>
              <a:t> </a:t>
            </a:r>
            <a:r>
              <a:rPr lang="en-US" dirty="0" smtClean="0"/>
              <a:t>of the detective story, a major horror writer</a:t>
            </a:r>
            <a:r>
              <a:rPr lang="cs-CZ" dirty="0" smtClean="0"/>
              <a:t> </a:t>
            </a:r>
            <a:r>
              <a:rPr lang="en-US" dirty="0" smtClean="0"/>
              <a:t>and poet</a:t>
            </a:r>
            <a:endParaRPr lang="cs-CZ" dirty="0" smtClean="0"/>
          </a:p>
          <a:p>
            <a:r>
              <a:rPr lang="cs-CZ" dirty="0" smtClean="0"/>
              <a:t>i</a:t>
            </a:r>
            <a:r>
              <a:rPr lang="en-US" dirty="0" smtClean="0"/>
              <a:t>n 1827 he published his first book of poems</a:t>
            </a:r>
            <a:r>
              <a:rPr lang="cs-CZ" dirty="0" smtClean="0"/>
              <a:t> </a:t>
            </a:r>
            <a:r>
              <a:rPr lang="en-US" i="1" dirty="0" smtClean="0"/>
              <a:t>Tamerlane and Other Poems </a:t>
            </a:r>
            <a:r>
              <a:rPr lang="en-US" dirty="0" smtClean="0"/>
              <a:t>at his own expense</a:t>
            </a:r>
            <a:endParaRPr lang="cs-CZ" dirty="0" smtClean="0"/>
          </a:p>
          <a:p>
            <a:r>
              <a:rPr lang="en-US" dirty="0" smtClean="0"/>
              <a:t>an editor of literary</a:t>
            </a:r>
            <a:r>
              <a:rPr lang="cs-CZ" dirty="0" smtClean="0"/>
              <a:t> </a:t>
            </a:r>
            <a:r>
              <a:rPr lang="en-US" dirty="0" smtClean="0"/>
              <a:t>magazines in Baltimore, Philadelphia</a:t>
            </a:r>
            <a:r>
              <a:rPr lang="cs-CZ" dirty="0" smtClean="0"/>
              <a:t> </a:t>
            </a:r>
            <a:r>
              <a:rPr lang="en-US" dirty="0" smtClean="0"/>
              <a:t>and in</a:t>
            </a:r>
            <a:r>
              <a:rPr lang="cs-CZ" dirty="0" smtClean="0"/>
              <a:t> </a:t>
            </a:r>
            <a:r>
              <a:rPr lang="en-US" dirty="0" smtClean="0"/>
              <a:t>New York</a:t>
            </a:r>
            <a:endParaRPr lang="cs-CZ" dirty="0" smtClean="0"/>
          </a:p>
          <a:p>
            <a:r>
              <a:rPr lang="cs-CZ" dirty="0" smtClean="0"/>
              <a:t>in</a:t>
            </a:r>
            <a:r>
              <a:rPr lang="en-US" dirty="0" smtClean="0"/>
              <a:t>1830s and early 1840s a </a:t>
            </a:r>
            <a:r>
              <a:rPr lang="cs-CZ" dirty="0" err="1" smtClean="0"/>
              <a:t>number</a:t>
            </a:r>
            <a:r>
              <a:rPr lang="cs-CZ" dirty="0" smtClean="0"/>
              <a:t> </a:t>
            </a:r>
            <a:r>
              <a:rPr lang="en-US" dirty="0" smtClean="0"/>
              <a:t>of Poe’s stories were published in magazines</a:t>
            </a:r>
            <a:endParaRPr lang="cs-CZ" dirty="0" smtClean="0"/>
          </a:p>
          <a:p>
            <a:endParaRPr lang="cs-CZ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short</a:t>
            </a:r>
            <a:r>
              <a:rPr lang="cs-CZ" dirty="0" smtClean="0"/>
              <a:t> </a:t>
            </a:r>
            <a:r>
              <a:rPr lang="cs-CZ" dirty="0" err="1" smtClean="0"/>
              <a:t>stories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i="1" dirty="0" smtClean="0"/>
              <a:t>Tales of the</a:t>
            </a:r>
            <a:r>
              <a:rPr lang="cs-CZ" i="1" dirty="0" smtClean="0"/>
              <a:t> </a:t>
            </a:r>
            <a:r>
              <a:rPr lang="en-US" i="1" dirty="0" smtClean="0"/>
              <a:t>Grotesque and Arabesque (1840)</a:t>
            </a:r>
            <a:endParaRPr lang="cs-CZ" i="1" dirty="0" smtClean="0"/>
          </a:p>
          <a:p>
            <a:r>
              <a:rPr lang="en-US" i="1" dirty="0" smtClean="0"/>
              <a:t>The Black Cat</a:t>
            </a:r>
            <a:r>
              <a:rPr lang="cs-CZ" i="1" dirty="0" smtClean="0"/>
              <a:t> </a:t>
            </a:r>
            <a:r>
              <a:rPr lang="en-US" i="1" dirty="0" smtClean="0"/>
              <a:t>and Other Stories (1843)</a:t>
            </a:r>
            <a:endParaRPr lang="cs-CZ" i="1" dirty="0" smtClean="0"/>
          </a:p>
          <a:p>
            <a:endParaRPr lang="cs-CZ" i="1" dirty="0" smtClean="0"/>
          </a:p>
          <a:p>
            <a:r>
              <a:rPr lang="cs-CZ" i="1" dirty="0" smtClean="0"/>
              <a:t>horror </a:t>
            </a:r>
            <a:r>
              <a:rPr lang="cs-CZ" i="1" dirty="0" err="1" smtClean="0"/>
              <a:t>stories</a:t>
            </a:r>
            <a:endParaRPr lang="cs-CZ" i="1" dirty="0" smtClean="0"/>
          </a:p>
          <a:p>
            <a:pPr lvl="1"/>
            <a:r>
              <a:rPr lang="en-US" sz="2500" dirty="0" smtClean="0"/>
              <a:t>The Fall of the House of</a:t>
            </a:r>
            <a:r>
              <a:rPr lang="cs-CZ" sz="2500" dirty="0" smtClean="0"/>
              <a:t> </a:t>
            </a:r>
            <a:r>
              <a:rPr lang="en-US" sz="2500" dirty="0" smtClean="0"/>
              <a:t>Usher</a:t>
            </a:r>
            <a:endParaRPr lang="cs-CZ" i="1" dirty="0" smtClean="0"/>
          </a:p>
          <a:p>
            <a:r>
              <a:rPr lang="cs-CZ" i="1" dirty="0" err="1" smtClean="0"/>
              <a:t>adventure</a:t>
            </a:r>
            <a:r>
              <a:rPr lang="cs-CZ" i="1" dirty="0" smtClean="0"/>
              <a:t> </a:t>
            </a:r>
            <a:r>
              <a:rPr lang="cs-CZ" i="1" dirty="0" err="1" smtClean="0"/>
              <a:t>stories</a:t>
            </a:r>
            <a:endParaRPr lang="cs-CZ" i="1" dirty="0" smtClean="0"/>
          </a:p>
          <a:p>
            <a:pPr lvl="1"/>
            <a:r>
              <a:rPr lang="en-US" dirty="0" smtClean="0"/>
              <a:t>Manuscript Found in a Bottle</a:t>
            </a:r>
            <a:endParaRPr lang="cs-CZ" dirty="0" smtClean="0"/>
          </a:p>
          <a:p>
            <a:r>
              <a:rPr lang="cs-CZ" i="1" dirty="0" err="1" smtClean="0"/>
              <a:t>detective</a:t>
            </a:r>
            <a:r>
              <a:rPr lang="cs-CZ" i="1" dirty="0" smtClean="0"/>
              <a:t> </a:t>
            </a:r>
            <a:r>
              <a:rPr lang="cs-CZ" i="1" dirty="0" err="1" smtClean="0"/>
              <a:t>stories</a:t>
            </a:r>
            <a:endParaRPr lang="cs-CZ" i="1" dirty="0" smtClean="0"/>
          </a:p>
          <a:p>
            <a:pPr lvl="1"/>
            <a:r>
              <a:rPr lang="en-US" dirty="0" smtClean="0"/>
              <a:t>The Murders in the Rue Morgue</a:t>
            </a:r>
            <a:endParaRPr lang="cs-CZ" i="1" dirty="0" smtClean="0"/>
          </a:p>
          <a:p>
            <a:r>
              <a:rPr lang="cs-CZ" i="1" dirty="0" smtClean="0"/>
              <a:t>a love story</a:t>
            </a:r>
          </a:p>
          <a:p>
            <a:pPr lvl="1"/>
            <a:r>
              <a:rPr lang="en-US" dirty="0" err="1" smtClean="0"/>
              <a:t>Eleanora</a:t>
            </a:r>
            <a:endParaRPr lang="cs-CZ" i="1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black</a:t>
            </a:r>
            <a:r>
              <a:rPr lang="cs-CZ" dirty="0" smtClean="0"/>
              <a:t> </a:t>
            </a:r>
            <a:r>
              <a:rPr lang="cs-CZ" dirty="0" err="1" smtClean="0"/>
              <a:t>cat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 horror story; </a:t>
            </a:r>
            <a:r>
              <a:rPr lang="cs-CZ" dirty="0" err="1" smtClean="0"/>
              <a:t>one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darkest</a:t>
            </a:r>
            <a:r>
              <a:rPr lang="cs-CZ" dirty="0" smtClean="0"/>
              <a:t> </a:t>
            </a:r>
            <a:r>
              <a:rPr lang="cs-CZ" dirty="0" err="1" smtClean="0"/>
              <a:t>Poe‘s</a:t>
            </a:r>
            <a:r>
              <a:rPr lang="cs-CZ" dirty="0" smtClean="0"/>
              <a:t> </a:t>
            </a:r>
            <a:r>
              <a:rPr lang="cs-CZ" dirty="0" err="1" smtClean="0"/>
              <a:t>stories</a:t>
            </a:r>
            <a:endParaRPr lang="cs-CZ" dirty="0" smtClean="0"/>
          </a:p>
          <a:p>
            <a:r>
              <a:rPr lang="en-US" dirty="0" err="1" smtClean="0"/>
              <a:t>th</a:t>
            </a:r>
            <a:r>
              <a:rPr lang="cs-CZ" dirty="0" smtClean="0"/>
              <a:t>in</a:t>
            </a:r>
            <a:r>
              <a:rPr lang="en-US" dirty="0" smtClean="0"/>
              <a:t> line between reality and the</a:t>
            </a:r>
            <a:r>
              <a:rPr lang="cs-CZ" dirty="0" smtClean="0"/>
              <a:t> </a:t>
            </a:r>
            <a:r>
              <a:rPr lang="en-US" dirty="0" smtClean="0"/>
              <a:t>fantastic </a:t>
            </a:r>
            <a:endParaRPr lang="cs-CZ" dirty="0" smtClean="0"/>
          </a:p>
          <a:p>
            <a:r>
              <a:rPr lang="en-US" dirty="0" smtClean="0"/>
              <a:t>told from the point of view of</a:t>
            </a:r>
            <a:r>
              <a:rPr lang="cs-CZ" dirty="0" smtClean="0"/>
              <a:t> </a:t>
            </a:r>
            <a:r>
              <a:rPr lang="en-US" dirty="0" smtClean="0"/>
              <a:t>a man who gradually loses his </a:t>
            </a:r>
            <a:r>
              <a:rPr lang="en-US" dirty="0" err="1" smtClean="0"/>
              <a:t>sanit</a:t>
            </a:r>
            <a:r>
              <a:rPr lang="cs-CZ" dirty="0" smtClean="0"/>
              <a:t>y</a:t>
            </a:r>
            <a:r>
              <a:rPr lang="en-US" dirty="0" smtClean="0"/>
              <a:t> and commits</a:t>
            </a:r>
            <a:r>
              <a:rPr lang="cs-CZ" dirty="0" smtClean="0"/>
              <a:t> </a:t>
            </a:r>
            <a:r>
              <a:rPr lang="en-US" dirty="0" smtClean="0"/>
              <a:t>a terrible crime</a:t>
            </a:r>
            <a:endParaRPr lang="cs-CZ" dirty="0" smtClean="0"/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narrator</a:t>
            </a:r>
            <a:r>
              <a:rPr lang="cs-CZ" dirty="0" smtClean="0"/>
              <a:t> </a:t>
            </a:r>
            <a:r>
              <a:rPr lang="cs-CZ" dirty="0" err="1" smtClean="0"/>
              <a:t>kills</a:t>
            </a:r>
            <a:r>
              <a:rPr lang="cs-CZ" dirty="0" smtClean="0"/>
              <a:t> his </a:t>
            </a:r>
            <a:r>
              <a:rPr lang="cs-CZ" dirty="0" err="1" smtClean="0"/>
              <a:t>cat</a:t>
            </a:r>
            <a:r>
              <a:rPr lang="cs-CZ" dirty="0" smtClean="0"/>
              <a:t> Pluto and </a:t>
            </a:r>
            <a:r>
              <a:rPr lang="cs-CZ" dirty="0" err="1" smtClean="0"/>
              <a:t>later</a:t>
            </a:r>
            <a:r>
              <a:rPr lang="cs-CZ" dirty="0" smtClean="0"/>
              <a:t> on </a:t>
            </a:r>
            <a:r>
              <a:rPr lang="cs-CZ" dirty="0" err="1" smtClean="0"/>
              <a:t>also</a:t>
            </a:r>
            <a:r>
              <a:rPr lang="cs-CZ" dirty="0" smtClean="0"/>
              <a:t> his </a:t>
            </a:r>
            <a:r>
              <a:rPr lang="cs-CZ" dirty="0" err="1" smtClean="0"/>
              <a:t>wife</a:t>
            </a:r>
            <a:endParaRPr lang="cs-CZ" dirty="0" smtClean="0"/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crime</a:t>
            </a:r>
            <a:r>
              <a:rPr lang="cs-CZ" dirty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kept</a:t>
            </a:r>
            <a:r>
              <a:rPr lang="cs-CZ" dirty="0" smtClean="0"/>
              <a:t> </a:t>
            </a:r>
            <a:r>
              <a:rPr lang="cs-CZ" dirty="0" err="1" smtClean="0"/>
              <a:t>usolved</a:t>
            </a:r>
            <a:r>
              <a:rPr lang="cs-CZ" dirty="0" smtClean="0"/>
              <a:t> </a:t>
            </a:r>
            <a:r>
              <a:rPr lang="cs-CZ" dirty="0" err="1" smtClean="0"/>
              <a:t>until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narrator</a:t>
            </a:r>
            <a:r>
              <a:rPr lang="cs-CZ" dirty="0" smtClean="0"/>
              <a:t> </a:t>
            </a:r>
            <a:r>
              <a:rPr lang="cs-CZ" dirty="0" err="1" smtClean="0"/>
              <a:t>confesses</a:t>
            </a:r>
            <a:r>
              <a:rPr lang="cs-CZ" dirty="0" smtClean="0"/>
              <a:t> </a:t>
            </a:r>
            <a:r>
              <a:rPr lang="cs-CZ" dirty="0" err="1" smtClean="0"/>
              <a:t>himself</a:t>
            </a:r>
            <a:endParaRPr lang="cs-CZ" dirty="0" smtClean="0"/>
          </a:p>
          <a:p>
            <a:pPr lvl="7"/>
            <a:r>
              <a:rPr lang="cs-CZ" dirty="0" err="1" smtClean="0">
                <a:hlinkClick r:id="rId2"/>
              </a:rPr>
              <a:t>Bridge</a:t>
            </a:r>
            <a:r>
              <a:rPr lang="cs-CZ" dirty="0" smtClean="0">
                <a:hlinkClick r:id="rId2"/>
              </a:rPr>
              <a:t> </a:t>
            </a:r>
            <a:r>
              <a:rPr lang="cs-CZ" dirty="0" err="1" smtClean="0">
                <a:hlinkClick r:id="rId2"/>
              </a:rPr>
              <a:t>article</a:t>
            </a:r>
            <a:endParaRPr lang="cs-CZ" dirty="0" smtClean="0"/>
          </a:p>
          <a:p>
            <a:endParaRPr lang="en-US" dirty="0"/>
          </a:p>
        </p:txBody>
      </p:sp>
      <p:pic>
        <p:nvPicPr>
          <p:cNvPr id="2050" name="Picture 2" descr="C:\Documents and Settings\Administrator\Local Settings\Temporary Internet Files\Content.IE5\PN238QMO\MC900424116[1].wm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320040"/>
            <a:ext cx="2108200" cy="1584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tell-</a:t>
            </a:r>
            <a:r>
              <a:rPr lang="cs-CZ" dirty="0" err="1" smtClean="0"/>
              <a:t>tale</a:t>
            </a:r>
            <a:r>
              <a:rPr lang="cs-CZ" dirty="0" smtClean="0"/>
              <a:t> </a:t>
            </a:r>
            <a:r>
              <a:rPr lang="cs-CZ" dirty="0" err="1" smtClean="0"/>
              <a:t>heart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 horror story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narrator</a:t>
            </a:r>
            <a:r>
              <a:rPr lang="cs-CZ" dirty="0" smtClean="0"/>
              <a:t> </a:t>
            </a:r>
            <a:r>
              <a:rPr lang="cs-CZ" dirty="0" err="1" smtClean="0"/>
              <a:t>kills</a:t>
            </a:r>
            <a:r>
              <a:rPr lang="cs-CZ" dirty="0" smtClean="0"/>
              <a:t> his master(?) </a:t>
            </a:r>
            <a:r>
              <a:rPr lang="cs-CZ" dirty="0" err="1" smtClean="0"/>
              <a:t>due</a:t>
            </a:r>
            <a:r>
              <a:rPr lang="cs-CZ" dirty="0" smtClean="0"/>
              <a:t> to his </a:t>
            </a:r>
            <a:r>
              <a:rPr lang="cs-CZ" dirty="0" err="1" smtClean="0"/>
              <a:t>ugly</a:t>
            </a:r>
            <a:r>
              <a:rPr lang="cs-CZ" dirty="0" smtClean="0"/>
              <a:t> </a:t>
            </a:r>
            <a:r>
              <a:rPr lang="cs-CZ" dirty="0" err="1" smtClean="0"/>
              <a:t>vulture</a:t>
            </a:r>
            <a:r>
              <a:rPr lang="cs-CZ" dirty="0" smtClean="0"/>
              <a:t> </a:t>
            </a:r>
            <a:r>
              <a:rPr lang="cs-CZ" dirty="0" err="1" smtClean="0"/>
              <a:t>eye</a:t>
            </a:r>
            <a:endParaRPr lang="cs-CZ" dirty="0" smtClean="0"/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murder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carefully</a:t>
            </a:r>
            <a:r>
              <a:rPr lang="cs-CZ" dirty="0" smtClean="0"/>
              <a:t> </a:t>
            </a:r>
            <a:r>
              <a:rPr lang="cs-CZ" dirty="0" err="1" smtClean="0"/>
              <a:t>calculated</a:t>
            </a:r>
            <a:r>
              <a:rPr lang="cs-CZ" dirty="0" smtClean="0"/>
              <a:t>, </a:t>
            </a:r>
            <a:r>
              <a:rPr lang="cs-CZ" dirty="0" err="1" smtClean="0"/>
              <a:t>the</a:t>
            </a:r>
            <a:r>
              <a:rPr lang="cs-CZ" dirty="0" smtClean="0"/>
              <a:t> body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hidden</a:t>
            </a:r>
            <a:r>
              <a:rPr lang="cs-CZ" dirty="0" smtClean="0"/>
              <a:t> </a:t>
            </a:r>
            <a:r>
              <a:rPr lang="cs-CZ" dirty="0" err="1" smtClean="0"/>
              <a:t>uner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floor</a:t>
            </a:r>
            <a:endParaRPr lang="cs-CZ" dirty="0" smtClean="0"/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narrator</a:t>
            </a:r>
            <a:r>
              <a:rPr lang="cs-CZ" dirty="0" smtClean="0"/>
              <a:t> </a:t>
            </a:r>
            <a:r>
              <a:rPr lang="cs-CZ" dirty="0" err="1" smtClean="0"/>
              <a:t>again</a:t>
            </a:r>
            <a:r>
              <a:rPr lang="cs-CZ" dirty="0" smtClean="0"/>
              <a:t> </a:t>
            </a:r>
            <a:r>
              <a:rPr lang="cs-CZ" dirty="0" err="1" smtClean="0"/>
              <a:t>loses</a:t>
            </a:r>
            <a:r>
              <a:rPr lang="cs-CZ" dirty="0" smtClean="0"/>
              <a:t> </a:t>
            </a:r>
            <a:r>
              <a:rPr lang="cs-CZ" dirty="0" err="1" smtClean="0"/>
              <a:t>its</a:t>
            </a:r>
            <a:r>
              <a:rPr lang="cs-CZ" dirty="0" smtClean="0"/>
              <a:t> sanity </a:t>
            </a:r>
            <a:r>
              <a:rPr lang="cs-CZ" dirty="0" err="1" smtClean="0"/>
              <a:t>slowly</a:t>
            </a:r>
            <a:r>
              <a:rPr lang="cs-CZ" dirty="0" smtClean="0"/>
              <a:t> </a:t>
            </a:r>
            <a:r>
              <a:rPr lang="cs-CZ" dirty="0" err="1" smtClean="0"/>
              <a:t>when</a:t>
            </a:r>
            <a:r>
              <a:rPr lang="cs-CZ" dirty="0" smtClean="0"/>
              <a:t> </a:t>
            </a:r>
            <a:r>
              <a:rPr lang="cs-CZ" dirty="0" err="1" smtClean="0"/>
              <a:t>trying</a:t>
            </a:r>
            <a:r>
              <a:rPr lang="cs-CZ" dirty="0"/>
              <a:t> </a:t>
            </a:r>
            <a:r>
              <a:rPr lang="cs-CZ" dirty="0" smtClean="0"/>
              <a:t>to </a:t>
            </a:r>
            <a:r>
              <a:rPr lang="cs-CZ" dirty="0" err="1" smtClean="0"/>
              <a:t>hide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crime</a:t>
            </a:r>
            <a:endParaRPr lang="cs-CZ" dirty="0" smtClean="0"/>
          </a:p>
          <a:p>
            <a:r>
              <a:rPr lang="cs-CZ" dirty="0" err="1" smtClean="0"/>
              <a:t>the</a:t>
            </a:r>
            <a:r>
              <a:rPr lang="cs-CZ" dirty="0" smtClean="0"/>
              <a:t> police </a:t>
            </a:r>
            <a:r>
              <a:rPr lang="cs-CZ" dirty="0" err="1" smtClean="0"/>
              <a:t>cannot</a:t>
            </a:r>
            <a:r>
              <a:rPr lang="cs-CZ" dirty="0" smtClean="0"/>
              <a:t> </a:t>
            </a:r>
            <a:r>
              <a:rPr lang="cs-CZ" dirty="0" err="1" smtClean="0"/>
              <a:t>solve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crime</a:t>
            </a:r>
            <a:r>
              <a:rPr lang="cs-CZ" dirty="0" smtClean="0"/>
              <a:t> </a:t>
            </a:r>
            <a:r>
              <a:rPr lang="cs-CZ" dirty="0" err="1" smtClean="0"/>
              <a:t>without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narrator‘s</a:t>
            </a:r>
            <a:r>
              <a:rPr lang="cs-CZ" dirty="0" smtClean="0"/>
              <a:t> </a:t>
            </a:r>
            <a:r>
              <a:rPr lang="cs-CZ" dirty="0" err="1" smtClean="0"/>
              <a:t>confession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lvl="5"/>
            <a:r>
              <a:rPr lang="cs-CZ" dirty="0" err="1" smtClean="0">
                <a:hlinkClick r:id="rId2"/>
              </a:rPr>
              <a:t>The</a:t>
            </a:r>
            <a:r>
              <a:rPr lang="cs-CZ" dirty="0">
                <a:hlinkClick r:id="rId2"/>
              </a:rPr>
              <a:t> </a:t>
            </a:r>
            <a:r>
              <a:rPr lang="cs-CZ" dirty="0" err="1" smtClean="0">
                <a:hlinkClick r:id="rId2"/>
              </a:rPr>
              <a:t>Tell-Tale</a:t>
            </a:r>
            <a:r>
              <a:rPr lang="cs-CZ" dirty="0" smtClean="0">
                <a:hlinkClick r:id="rId2"/>
              </a:rPr>
              <a:t> </a:t>
            </a:r>
            <a:r>
              <a:rPr lang="cs-CZ" dirty="0" err="1" smtClean="0">
                <a:hlinkClick r:id="rId2"/>
              </a:rPr>
              <a:t>Heart</a:t>
            </a:r>
            <a:r>
              <a:rPr lang="cs-CZ" dirty="0" smtClean="0">
                <a:hlinkClick r:id="rId2"/>
              </a:rPr>
              <a:t> </a:t>
            </a:r>
            <a:r>
              <a:rPr lang="cs-CZ" dirty="0" err="1" smtClean="0">
                <a:hlinkClick r:id="rId2"/>
              </a:rPr>
              <a:t>animated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hlinkClick r:id="rId2"/>
              </a:rPr>
              <a:t>the</a:t>
            </a:r>
            <a:r>
              <a:rPr lang="cs-CZ" dirty="0" smtClean="0">
                <a:hlinkClick r:id="rId2"/>
              </a:rPr>
              <a:t> </a:t>
            </a:r>
            <a:r>
              <a:rPr lang="cs-CZ" dirty="0" err="1" smtClean="0">
                <a:hlinkClick r:id="rId2"/>
              </a:rPr>
              <a:t>raven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narrative</a:t>
            </a:r>
            <a:r>
              <a:rPr lang="cs-CZ" dirty="0" smtClean="0"/>
              <a:t> poem </a:t>
            </a:r>
            <a:r>
              <a:rPr lang="cs-CZ" dirty="0" err="1" smtClean="0"/>
              <a:t>tracing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visit </a:t>
            </a:r>
            <a:r>
              <a:rPr lang="cs-CZ" dirty="0" err="1" smtClean="0"/>
              <a:t>of</a:t>
            </a:r>
            <a:r>
              <a:rPr lang="cs-CZ" dirty="0" smtClean="0"/>
              <a:t> a </a:t>
            </a:r>
            <a:r>
              <a:rPr lang="cs-CZ" dirty="0" err="1" smtClean="0"/>
              <a:t>talking</a:t>
            </a:r>
            <a:r>
              <a:rPr lang="cs-CZ" dirty="0" smtClean="0"/>
              <a:t> </a:t>
            </a:r>
            <a:r>
              <a:rPr lang="cs-CZ" dirty="0" err="1" smtClean="0"/>
              <a:t>raven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a </a:t>
            </a:r>
            <a:r>
              <a:rPr lang="cs-CZ" dirty="0" err="1" smtClean="0"/>
              <a:t>falling</a:t>
            </a:r>
            <a:r>
              <a:rPr lang="cs-CZ" dirty="0" smtClean="0"/>
              <a:t>-</a:t>
            </a:r>
            <a:r>
              <a:rPr lang="cs-CZ" dirty="0" err="1" smtClean="0"/>
              <a:t>into</a:t>
            </a:r>
            <a:r>
              <a:rPr lang="cs-CZ" dirty="0" smtClean="0"/>
              <a:t>-</a:t>
            </a:r>
            <a:r>
              <a:rPr lang="cs-CZ" dirty="0" err="1" smtClean="0"/>
              <a:t>madnes</a:t>
            </a:r>
            <a:r>
              <a:rPr lang="cs-CZ" dirty="0" smtClean="0"/>
              <a:t> </a:t>
            </a:r>
            <a:r>
              <a:rPr lang="cs-CZ" dirty="0" err="1" smtClean="0"/>
              <a:t>lover</a:t>
            </a:r>
            <a:endParaRPr lang="cs-CZ" dirty="0" smtClean="0"/>
          </a:p>
          <a:p>
            <a:r>
              <a:rPr lang="en-US" dirty="0" smtClean="0"/>
              <a:t>deals</a:t>
            </a:r>
            <a:r>
              <a:rPr lang="cs-CZ" dirty="0" smtClean="0"/>
              <a:t> </a:t>
            </a:r>
            <a:r>
              <a:rPr lang="en-US" dirty="0" smtClean="0"/>
              <a:t>with the loss of a loved woman</a:t>
            </a:r>
            <a:r>
              <a:rPr lang="cs-CZ" dirty="0" smtClean="0"/>
              <a:t> (</a:t>
            </a:r>
            <a:r>
              <a:rPr lang="cs-CZ" dirty="0" err="1" smtClean="0"/>
              <a:t>Lenore</a:t>
            </a:r>
            <a:r>
              <a:rPr lang="cs-CZ" dirty="0" smtClean="0"/>
              <a:t>)</a:t>
            </a:r>
            <a:r>
              <a:rPr lang="en-US" dirty="0" smtClean="0"/>
              <a:t> and death</a:t>
            </a:r>
            <a:endParaRPr lang="cs-CZ" dirty="0" smtClean="0"/>
          </a:p>
          <a:p>
            <a:r>
              <a:rPr lang="en-US" dirty="0" smtClean="0"/>
              <a:t>musicality, stylized language,</a:t>
            </a:r>
            <a:r>
              <a:rPr lang="cs-CZ" dirty="0" smtClean="0"/>
              <a:t> </a:t>
            </a:r>
            <a:r>
              <a:rPr lang="cs-CZ" dirty="0" err="1" smtClean="0"/>
              <a:t>supernatural</a:t>
            </a:r>
            <a:r>
              <a:rPr lang="cs-CZ" dirty="0" smtClean="0"/>
              <a:t> </a:t>
            </a:r>
            <a:r>
              <a:rPr lang="en-US" dirty="0" smtClean="0"/>
              <a:t>atmosphere</a:t>
            </a:r>
            <a:endParaRPr lang="cs-CZ" dirty="0" smtClean="0"/>
          </a:p>
          <a:p>
            <a:r>
              <a:rPr lang="cs-CZ" dirty="0" err="1" smtClean="0"/>
              <a:t>conflict</a:t>
            </a:r>
            <a:r>
              <a:rPr lang="cs-CZ" dirty="0" smtClean="0"/>
              <a:t> </a:t>
            </a:r>
            <a:r>
              <a:rPr lang="en-US" dirty="0" smtClean="0"/>
              <a:t>between desire to forget and desire to remember</a:t>
            </a:r>
            <a:endParaRPr lang="cs-CZ" dirty="0" smtClean="0"/>
          </a:p>
          <a:p>
            <a:r>
              <a:rPr lang="en-US" dirty="0" smtClean="0"/>
              <a:t>18 </a:t>
            </a:r>
            <a:r>
              <a:rPr lang="cs-CZ" dirty="0" err="1" smtClean="0"/>
              <a:t>stanzas</a:t>
            </a:r>
            <a:r>
              <a:rPr lang="cs-CZ" dirty="0" smtClean="0"/>
              <a:t> </a:t>
            </a:r>
            <a:r>
              <a:rPr lang="en-US" dirty="0" smtClean="0"/>
              <a:t>of six lines each</a:t>
            </a:r>
            <a:endParaRPr lang="cs-CZ" dirty="0" smtClean="0"/>
          </a:p>
          <a:p>
            <a:endParaRPr lang="cs-CZ" dirty="0" smtClean="0"/>
          </a:p>
          <a:p>
            <a:pPr lvl="7"/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  <a:hlinkClick r:id="rId3"/>
              </a:rPr>
              <a:t>The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  <a:hlinkClick r:id="rId3"/>
              </a:rPr>
              <a:t>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  <a:hlinkClick r:id="rId3"/>
              </a:rPr>
              <a:t>Raven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  <a:hlinkClick r:id="rId3"/>
              </a:rPr>
              <a:t> in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  <a:hlinkClick r:id="rId3"/>
              </a:rPr>
              <a:t>The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  <a:hlinkClick r:id="rId3"/>
              </a:rPr>
              <a:t>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  <a:hlinkClick r:id="rId3"/>
              </a:rPr>
              <a:t>Simpsons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obrázků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/>
              <a:t>V prezentaci byly použity obrázky z galerie Microsoft </a:t>
            </a:r>
            <a:r>
              <a:rPr lang="cs-CZ" sz="2800" dirty="0" err="1"/>
              <a:t>office</a:t>
            </a:r>
            <a:r>
              <a:rPr lang="cs-CZ" sz="2800" dirty="0"/>
              <a:t>, včetně webu Office.com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22267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292</TotalTime>
  <Words>560</Words>
  <Application>Microsoft Office PowerPoint</Application>
  <PresentationFormat>Předvádění na obrazovce (4:3)</PresentationFormat>
  <Paragraphs>66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Bohatý</vt:lpstr>
      <vt:lpstr>Edgar Allan Poe</vt:lpstr>
      <vt:lpstr>Prezentace aplikace PowerPoint</vt:lpstr>
      <vt:lpstr>Anotace</vt:lpstr>
      <vt:lpstr>Poe‘s Life story</vt:lpstr>
      <vt:lpstr>literary work</vt:lpstr>
      <vt:lpstr>short stories</vt:lpstr>
      <vt:lpstr>the black cat</vt:lpstr>
      <vt:lpstr>the tell-tale heart</vt:lpstr>
      <vt:lpstr>the raven</vt:lpstr>
      <vt:lpstr>Zdroje obrázků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Edgar Allan Poe</dc:title>
  <dc:creator>Ala</dc:creator>
  <cp:lastModifiedBy>Lucka</cp:lastModifiedBy>
  <cp:revision>23</cp:revision>
  <dcterms:created xsi:type="dcterms:W3CDTF">2013-10-31T18:11:24Z</dcterms:created>
  <dcterms:modified xsi:type="dcterms:W3CDTF">2014-04-22T09:29:57Z</dcterms:modified>
</cp:coreProperties>
</file>