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2"/>
  </p:notesMasterIdLst>
  <p:sldIdLst>
    <p:sldId id="282" r:id="rId2"/>
    <p:sldId id="279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285" r:id="rId18"/>
    <p:sldId id="280" r:id="rId19"/>
    <p:sldId id="257" r:id="rId20"/>
    <p:sldId id="283" r:id="rId21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99" d="100"/>
          <a:sy n="99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098327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VY_52_INOVACE_21_Jemniště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215991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69850" h="38100" prst="cross"/>
            </a:sp3d>
          </a:bodyPr>
          <a:lstStyle/>
          <a:p>
            <a:pPr lvl="0" algn="ctr"/>
            <a:r>
              <a:rPr lang="cs-CZ" sz="13800" b="1" dirty="0">
                <a:ln w="11430">
                  <a:solidFill>
                    <a:schemeClr val="accent6">
                      <a:lumMod val="75000"/>
                    </a:schemeClr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Jemniště</a:t>
            </a:r>
            <a:endParaRPr lang="cs-CZ" sz="8000" b="1" dirty="0">
              <a:ln w="11430">
                <a:solidFill>
                  <a:schemeClr val="accent6">
                    <a:lumMod val="75000"/>
                  </a:schemeClr>
                </a:solidFill>
              </a:ln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1147" y="3339574"/>
            <a:ext cx="4120892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46150"/>
            <a:ext cx="9144000" cy="4965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13875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39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41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14507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4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1679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4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73064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40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77524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4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41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071692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4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430374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42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41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772278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43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524472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43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839457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43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515118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43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6125" y="0"/>
            <a:ext cx="257016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631762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4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761478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44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863" y="0"/>
            <a:ext cx="651827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180805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26021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5" y="2539463"/>
            <a:ext cx="3887504" cy="211139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2421" y="2996952"/>
            <a:ext cx="936104" cy="508420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– upravil 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128</TotalTime>
  <Words>39</Words>
  <Application>Microsoft Office PowerPoint</Application>
  <PresentationFormat>Předvádění na obrazovce (4:3)</PresentationFormat>
  <Paragraphs>12</Paragraphs>
  <Slides>20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upravil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Jemniště</dc:title>
  <dc:creator>Mgr. Petr Dušek</dc:creator>
  <cp:lastModifiedBy>OEM</cp:lastModifiedBy>
  <cp:revision>21</cp:revision>
  <dcterms:created xsi:type="dcterms:W3CDTF">2011-09-01T18:31:16Z</dcterms:created>
  <dcterms:modified xsi:type="dcterms:W3CDTF">2011-09-08T20:12:37Z</dcterms:modified>
</cp:coreProperties>
</file>