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46"/>
  </p:notesMasterIdLst>
  <p:sldIdLst>
    <p:sldId id="282" r:id="rId2"/>
    <p:sldId id="279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93" r:id="rId12"/>
    <p:sldId id="294" r:id="rId13"/>
    <p:sldId id="295" r:id="rId14"/>
    <p:sldId id="296" r:id="rId15"/>
    <p:sldId id="297" r:id="rId16"/>
    <p:sldId id="298" r:id="rId17"/>
    <p:sldId id="299" r:id="rId18"/>
    <p:sldId id="300" r:id="rId19"/>
    <p:sldId id="301" r:id="rId20"/>
    <p:sldId id="302" r:id="rId21"/>
    <p:sldId id="303" r:id="rId22"/>
    <p:sldId id="304" r:id="rId23"/>
    <p:sldId id="305" r:id="rId24"/>
    <p:sldId id="306" r:id="rId25"/>
    <p:sldId id="307" r:id="rId26"/>
    <p:sldId id="308" r:id="rId27"/>
    <p:sldId id="309" r:id="rId28"/>
    <p:sldId id="310" r:id="rId29"/>
    <p:sldId id="311" r:id="rId30"/>
    <p:sldId id="312" r:id="rId31"/>
    <p:sldId id="313" r:id="rId32"/>
    <p:sldId id="314" r:id="rId33"/>
    <p:sldId id="315" r:id="rId34"/>
    <p:sldId id="316" r:id="rId35"/>
    <p:sldId id="317" r:id="rId36"/>
    <p:sldId id="318" r:id="rId37"/>
    <p:sldId id="319" r:id="rId38"/>
    <p:sldId id="320" r:id="rId39"/>
    <p:sldId id="321" r:id="rId40"/>
    <p:sldId id="322" r:id="rId41"/>
    <p:sldId id="323" r:id="rId42"/>
    <p:sldId id="280" r:id="rId43"/>
    <p:sldId id="257" r:id="rId44"/>
    <p:sldId id="283" r:id="rId45"/>
  </p:sldIdLst>
  <p:sldSz cx="9144000" cy="6858000" type="screen4x3"/>
  <p:notesSz cx="6858000" cy="9144000"/>
  <p:photoAlbum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 varScale="1">
        <p:scale>
          <a:sx n="96" d="100"/>
          <a:sy n="96" d="100"/>
        </p:scale>
        <p:origin x="-123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962515-277E-4E37-83D2-A886AA90DB7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8A6BC-1ED4-4B13-9621-8C5C007F6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990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233911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Zajímavá místa v České republice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VY_52_INOVACE_23_Příbram - Svatá Hora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Petr Dušek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7449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26165" y="332656"/>
            <a:ext cx="7992888" cy="2462213"/>
          </a:xfrm>
          <a:prstGeom prst="rect">
            <a:avLst/>
          </a:prstGeom>
        </p:spPr>
        <p:txBody>
          <a:bodyPr wrap="square" anchor="ctr">
            <a:spAutoFit/>
          </a:bodyPr>
          <a:lstStyle/>
          <a:p>
            <a:pPr lvl="0" algn="ctr"/>
            <a:r>
              <a:rPr lang="cs-CZ" sz="8800" b="1" dirty="0">
                <a:ln w="11430">
                  <a:solidFill>
                    <a:srgbClr val="FFFF00"/>
                  </a:solidFill>
                </a:ln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Příbram</a:t>
            </a:r>
            <a:r>
              <a:rPr lang="cs-CZ" sz="6600" b="1" dirty="0">
                <a:ln w="11430">
                  <a:solidFill>
                    <a:srgbClr val="FFFF00"/>
                  </a:solidFill>
                </a:ln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cs-CZ" sz="6600" b="1" dirty="0" smtClean="0">
                <a:ln w="11430">
                  <a:solidFill>
                    <a:srgbClr val="FFFF00"/>
                  </a:solidFill>
                </a:ln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                  </a:t>
            </a:r>
            <a:r>
              <a:rPr lang="cs-CZ" sz="6600" b="1" dirty="0">
                <a:ln w="11430">
                  <a:solidFill>
                    <a:srgbClr val="FFFF00"/>
                  </a:solidFill>
                </a:ln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Svatá Hora</a:t>
            </a:r>
            <a:endParaRPr lang="cs-CZ" sz="4400" b="1" dirty="0">
              <a:ln w="11430">
                <a:solidFill>
                  <a:srgbClr val="FFFF00"/>
                </a:solidFill>
              </a:ln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50851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9078" y="3339574"/>
            <a:ext cx="3805030" cy="2853773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1619672" y="4808185"/>
            <a:ext cx="20162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Mgr. Petr Dušek, </a:t>
            </a:r>
            <a:r>
              <a:rPr lang="cs-CZ" dirty="0"/>
              <a:t>2. ZŠ Dobříš</a:t>
            </a:r>
          </a:p>
        </p:txBody>
      </p:sp>
    </p:spTree>
    <p:extLst>
      <p:ext uri="{BB962C8B-B14F-4D97-AF65-F5344CB8AC3E}">
        <p14:creationId xmlns:p14="http://schemas.microsoft.com/office/powerpoint/2010/main" val="2234600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72296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65626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07975"/>
            <a:ext cx="9144000" cy="62404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68920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01308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32314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61686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27295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13652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7a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77109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77924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7100" y="0"/>
            <a:ext cx="4748213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38363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72486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0a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46328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0b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60096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91186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39497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2a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90023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2b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71889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09294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65033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04989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8282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04214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29465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4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23058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4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82747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5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84519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5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52239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5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78401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5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17979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5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21049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6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77569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6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11496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6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09905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6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19300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6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84099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3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79692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6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28254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6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17896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620" y="2249153"/>
            <a:ext cx="3589353" cy="2692015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267744" y="1268760"/>
            <a:ext cx="792088" cy="701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124744"/>
            <a:ext cx="8416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NAJDĚTE TOTO MÍSTO NA MAPĚ ČESKÉ REPUBLIKY </a:t>
            </a:r>
            <a:endParaRPr lang="cs-CZ" sz="24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049" y="2249153"/>
            <a:ext cx="4559282" cy="268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533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692696"/>
            <a:ext cx="9115425" cy="53721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2996952"/>
            <a:ext cx="864422" cy="648317"/>
          </a:xfrm>
          <a:prstGeom prst="ellipse">
            <a:avLst/>
          </a:prstGeom>
          <a:ln w="101600" cap="rnd">
            <a:solidFill>
              <a:srgbClr val="FFFF0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789300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395536" y="548680"/>
            <a:ext cx="7992887" cy="3384376"/>
          </a:xfrm>
        </p:spPr>
        <p:txBody>
          <a:bodyPr/>
          <a:lstStyle/>
          <a:p>
            <a:pPr algn="l" eaLnBrk="1" hangingPunct="1"/>
            <a:r>
              <a:rPr lang="cs-CZ" sz="1600" dirty="0" smtClean="0"/>
              <a:t>Použité materiály :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archiv fotografií autora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mapa ČR – upravil autor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3932264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129</TotalTime>
  <Words>44</Words>
  <Application>Microsoft Office PowerPoint</Application>
  <PresentationFormat>Předvádění na obrazovce (4:3)</PresentationFormat>
  <Paragraphs>12</Paragraphs>
  <Slides>44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44</vt:i4>
      </vt:variant>
    </vt:vector>
  </HeadingPairs>
  <TitlesOfParts>
    <vt:vector size="45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materiály :  archiv fotografií autora  mapa ČR – upravil autor 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Příbram - Svatá Hora</dc:title>
  <dc:creator>Mgr. Petr Dušek</dc:creator>
  <cp:lastModifiedBy>OEM</cp:lastModifiedBy>
  <cp:revision>21</cp:revision>
  <dcterms:created xsi:type="dcterms:W3CDTF">2011-09-01T18:31:16Z</dcterms:created>
  <dcterms:modified xsi:type="dcterms:W3CDTF">2011-09-08T20:07:44Z</dcterms:modified>
</cp:coreProperties>
</file>