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0E0288EA-12C2-4145-913E-F293A3D67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9B558C-D93A-4C97-B52F-AE8472ED6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19638C-BEE8-409B-A5E3-EAD7E6C91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F4BD0-28FD-4230-980A-9307EB7AB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48606-BF13-4254-8382-34236562B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6DD83A-E3EC-489E-90BB-74D7C869D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B7FA3E-6F80-4316-A2F4-8A885A907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2F9078-224D-4927-8D97-65F2987A5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69470E-87B4-429D-9198-6C51A44EA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9F5BD9-30D6-46A4-8C5A-48C5C34E1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C8266-5FF4-41B9-BE59-420FF8CB3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F553F-B883-4334-8D2B-A697767EC6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9C852-C1D9-4598-AB95-30D67126E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F88BE-1A70-4BC6-9610-F6C45230F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105A6-0AC3-4EE1-A71E-CC698677A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753E6-CF04-432F-9264-9AC50FCCF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D96CB-7C65-471A-A10F-30886ADC4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82A01-C239-45EC-94D8-3B94891E48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CD3C1-A3C4-4F91-B8F6-32F2446A9B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B560E-59DD-40F6-A2AA-8A39EE080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E6046-0D49-4D68-B4C4-6BD9F011F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BBD9E-5C42-4EE4-AAEE-4BDC1C862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1E225DE8-F078-4454-A989-472D38FC2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E647EEC-D545-4BBB-B9CE-9AB6173E8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VY_32_INOVACE_300_ČJ9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Znalostní test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Literární kvíz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>
                <a:latin typeface="+mn-lt"/>
              </a:rPr>
              <a:t>9</a:t>
            </a:r>
            <a:r>
              <a:rPr lang="cs-CZ" sz="1200" dirty="0" smtClean="0">
                <a:latin typeface="+mn-lt"/>
              </a:rPr>
              <a:t>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Josefa Omelková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116013" y="6272213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OV, </a:t>
            </a:r>
            <a:r>
              <a:rPr lang="cs-CZ" sz="1400" dirty="0">
                <a:latin typeface="Arial" charset="0"/>
                <a:cs typeface="Arial" charset="0"/>
              </a:rPr>
              <a:t>D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dirty="0"/>
              <a:t>Prezentace je určena k procvičení a upevnění učiva týkající se literárních pojmů, tvorby autorů, základních znalostí týkající se literární teorie.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/>
              <a:t>         Žáci si formou kvízu  připomenou některé lit. pojmy, výrazné představitele, základní lit. směry.</a:t>
            </a:r>
          </a:p>
          <a:p>
            <a:pPr>
              <a:defRPr/>
            </a:pPr>
            <a:r>
              <a:rPr lang="cs-CZ" sz="1400" dirty="0"/>
              <a:t>Společně zhodnotíme vypracovaný text a doplníme daná zadání o další znalosti z oblasti literární výchovy, tj. dílo, život, hlavní myšlenka, postava, charakteristika prostředí apod. .   </a:t>
            </a:r>
          </a:p>
          <a:p>
            <a:pPr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dirty="0"/>
              <a:t>Žáci si formou kvízu  připomenou základní lit. druhy a žánry, zopakují si základy literární teorie. </a:t>
            </a:r>
            <a:r>
              <a:rPr lang="cs-CZ" sz="1400" dirty="0" smtClean="0"/>
              <a:t>Uvádí základní všeobecné znalosti a  významné představitele v české literatuře.</a:t>
            </a:r>
            <a:endParaRPr lang="cs-CZ" sz="1400" dirty="0"/>
          </a:p>
          <a:p>
            <a:pPr>
              <a:defRPr/>
            </a:pPr>
            <a:r>
              <a:rPr lang="cs-CZ" sz="1400" dirty="0"/>
              <a:t>Pracují s textem – Slovníček literárních pojmů a autorů - rozvíjí svůj pozitivní vztah k literatuře. 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/>
              <a:t>Žáci si zopakovali poznatky týkající základních literárních pojmů a významných představitelů v české literatuře</a:t>
            </a:r>
            <a:r>
              <a:rPr lang="cs-CZ" sz="1400" dirty="0" smtClean="0"/>
              <a:t>. </a:t>
            </a:r>
            <a:endParaRPr lang="cs-CZ" sz="1400" dirty="0"/>
          </a:p>
          <a:p>
            <a:pPr>
              <a:defRPr/>
            </a:pPr>
            <a:r>
              <a:rPr lang="cs-CZ" sz="1400" dirty="0"/>
              <a:t>Byli vyzváni k napodobení kvízových otázek. </a:t>
            </a:r>
          </a:p>
          <a:p>
            <a:pPr eaLnBrk="1" hangingPunct="1">
              <a:defRPr/>
            </a:pP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Literární kvíz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b="1" i="1" dirty="0" smtClean="0"/>
              <a:t>1. Karel Čapek není autorem díla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a</a:t>
            </a:r>
            <a:r>
              <a:rPr lang="cs-CZ" sz="2800" dirty="0" smtClean="0"/>
              <a:t>) Bajky a podpovídky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b</a:t>
            </a:r>
            <a:r>
              <a:rPr lang="cs-CZ" sz="2800" dirty="0" smtClean="0"/>
              <a:t>) Bílá nemoc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c</a:t>
            </a:r>
            <a:r>
              <a:rPr lang="cs-CZ" sz="2800" dirty="0" smtClean="0"/>
              <a:t>) Obrazy z dějin národa českého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2</a:t>
            </a:r>
            <a:r>
              <a:rPr lang="cs-CZ" sz="2800" b="1" i="1" dirty="0" smtClean="0"/>
              <a:t>. Který český spisovatel je nositelem Nobelovy ceny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pPr>
              <a:defRPr/>
            </a:pPr>
            <a:endParaRPr lang="cs-CZ" sz="2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i="1" dirty="0" smtClean="0"/>
              <a:t>3. Následující díla přiřaď k autorům, kteří je napsali: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i="1" dirty="0" smtClean="0">
                <a:solidFill>
                  <a:srgbClr val="FF0000"/>
                </a:solidFill>
              </a:rPr>
              <a:t>Postila, Rozmarné léto, Nikola Šuhaj loupežník, Kytice, Ostře sledované vlaky</a:t>
            </a:r>
          </a:p>
          <a:p>
            <a:pPr marL="0" indent="0" algn="just">
              <a:buFont typeface="Arial" charset="0"/>
              <a:buNone/>
              <a:defRPr/>
            </a:pPr>
            <a:r>
              <a:rPr lang="cs-CZ" sz="2800" dirty="0" smtClean="0"/>
              <a:t>Vladislav Vančura        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Bohumil Hrabal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Ivan Olbracht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Jan Hus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err="1" smtClean="0"/>
              <a:t>K.J.Erben</a:t>
            </a: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b="1" i="1" dirty="0" smtClean="0"/>
              <a:t>4. Autorem návrhu opony Národního divadla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a) Mikoláš Aleš     b) Josef Čapek      c) Vojtěch </a:t>
            </a:r>
            <a:r>
              <a:rPr lang="cs-CZ" sz="2800" dirty="0" err="1" smtClean="0"/>
              <a:t>Hynais</a:t>
            </a:r>
            <a:endParaRPr lang="cs-CZ" sz="2800" dirty="0" smtClean="0"/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68313" y="476250"/>
            <a:ext cx="8229600" cy="5678488"/>
          </a:xfrm>
        </p:spPr>
        <p:txBody>
          <a:bodyPr/>
          <a:lstStyle/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5. Autorem opery Rusalka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a</a:t>
            </a:r>
            <a:r>
              <a:rPr lang="cs-CZ" sz="2800" dirty="0" smtClean="0"/>
              <a:t>) Antonín Dvořák        b) </a:t>
            </a:r>
            <a:r>
              <a:rPr lang="cs-CZ" sz="2800" dirty="0" err="1" smtClean="0"/>
              <a:t>Zd</a:t>
            </a:r>
            <a:r>
              <a:rPr lang="cs-CZ" sz="2800" dirty="0" smtClean="0"/>
              <a:t>. Fibich      c) B. Smetana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6. Na stavbě chrámu svatého Víta na Hradčanech se podílel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a) Petr Parléř                       b) Josef Zítek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c) Matyáš Bernard Braun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7. Dvojici herců Osvobozeného divadla byli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a) J. Suchý  a  J. </a:t>
            </a:r>
            <a:r>
              <a:rPr lang="cs-CZ" sz="2800" dirty="0" err="1" smtClean="0"/>
              <a:t>Šlitr</a:t>
            </a: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b) Jan Werich  a  Jiří Voskovec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c) Miroslav Šimek  a  Luděk Sobota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8. Autorem sochy sv. Václava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a) J. </a:t>
            </a:r>
            <a:r>
              <a:rPr lang="cs-CZ" sz="2800" dirty="0" err="1" smtClean="0"/>
              <a:t>Myslbek</a:t>
            </a:r>
            <a:r>
              <a:rPr lang="cs-CZ" sz="2800" dirty="0" smtClean="0"/>
              <a:t>                      b) Ladislav </a:t>
            </a:r>
            <a:r>
              <a:rPr lang="cs-CZ" sz="2800" dirty="0" err="1" smtClean="0"/>
              <a:t>Šaloun</a:t>
            </a: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b) St. Sucharda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9. Jan Amos Komenský žil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a) ve 14.stol.            b) v 17.stol.             c) v 18.stol.</a:t>
            </a:r>
          </a:p>
          <a:p>
            <a:pPr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10. Tvůrcem postav Spejbla a Hurvínka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a) J. Skupa              b) M. </a:t>
            </a:r>
            <a:r>
              <a:rPr lang="cs-CZ" sz="2800" dirty="0" err="1" smtClean="0"/>
              <a:t>Kirschner</a:t>
            </a:r>
            <a:r>
              <a:rPr lang="cs-CZ" sz="2800" dirty="0" smtClean="0"/>
              <a:t>        C) M. Kopecký</a:t>
            </a:r>
          </a:p>
          <a:p>
            <a:pPr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11. Do které skupiny jazyků patří čeština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12. Otevření Národního divadla se mohla zúčastnit dvojice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a) Tyl – Mácha                         b) Němcová – Borovský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c) Zítek – Smetana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13. Jiří Menzel je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a) režisér            b) spisovatel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b) malíř               d) operní pěvec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b="1" i="1" dirty="0" smtClean="0"/>
              <a:t>14. Stěžejní dílo Jar. Haška se odehrává během války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a) sedmileté         b) 30leté          c) 1.světové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d) 2.světové</a:t>
            </a:r>
          </a:p>
          <a:p>
            <a:pPr>
              <a:defRPr/>
            </a:pPr>
            <a:endParaRPr lang="cs-CZ" sz="2800" dirty="0"/>
          </a:p>
          <a:p>
            <a:pPr>
              <a:defRPr/>
            </a:pPr>
            <a:r>
              <a:rPr lang="cs-CZ" sz="2800" b="1" i="1" dirty="0" smtClean="0"/>
              <a:t>15.  Autoři české hymny jsou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a) Josef Kajetán Tyl a František Škroup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b) </a:t>
            </a:r>
            <a:r>
              <a:rPr lang="cs-CZ" sz="2800" dirty="0" err="1" smtClean="0"/>
              <a:t>J.K.Tyl</a:t>
            </a:r>
            <a:r>
              <a:rPr lang="cs-CZ" sz="2800" dirty="0" smtClean="0"/>
              <a:t> a Bedřich Smetana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c) </a:t>
            </a:r>
            <a:r>
              <a:rPr lang="cs-CZ" sz="2800" dirty="0" err="1" smtClean="0"/>
              <a:t>Fr.Škroup</a:t>
            </a:r>
            <a:r>
              <a:rPr lang="cs-CZ" sz="2800" dirty="0" smtClean="0"/>
              <a:t> a Bedřich Smetana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 </a:t>
            </a:r>
            <a:r>
              <a:rPr lang="cs-CZ" sz="2800" dirty="0" smtClean="0"/>
              <a:t> d) Hymna je původně lidová píseň, a proto není autor   znám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730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16.  Vyhledej slovo, které se nejvíce odlišuje od zbývajících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a) čestný, smutný, vychytralý, zbabělý, poctivý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b) liška, puma, leopard, tygr, div. kočka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17. Alfred Nobel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a) italský barokní malíř           b) švédský vynálezce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b) holandský mořeplavec       d) německý politik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18. </a:t>
            </a:r>
            <a:r>
              <a:rPr lang="cs-CZ" sz="2800" b="1" i="1" dirty="0" smtClean="0"/>
              <a:t>Autorem prózy vycházející z autentických zážitků za druhé světové války i před ní / „Smrt krásných srnců“ / je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a) Jan Otčenášek     b) Bohumil Hrabal   c) Ota Pavel 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19. </a:t>
            </a:r>
            <a:r>
              <a:rPr lang="cs-CZ" sz="2800" b="1" i="1" dirty="0" smtClean="0"/>
              <a:t>V jednom klasickém díle české literatury vystupují i postavy Švandy a </a:t>
            </a:r>
            <a:r>
              <a:rPr lang="cs-CZ" sz="2800" b="1" i="1" dirty="0" err="1" smtClean="0"/>
              <a:t>Vocilky</a:t>
            </a:r>
            <a:r>
              <a:rPr lang="cs-CZ" sz="2800" b="1" i="1" dirty="0" smtClean="0"/>
              <a:t>. Napiš autora a název díla 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20. </a:t>
            </a:r>
            <a:r>
              <a:rPr lang="cs-CZ" sz="2800" b="1" i="1" dirty="0" smtClean="0"/>
              <a:t>Nejznámější dílo Karla Hynka Máchy se jmenuje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a) Písně kosmické          b) Máj          c) Bezděz</a:t>
            </a:r>
          </a:p>
          <a:p>
            <a:pPr marL="514350" indent="-514350">
              <a:buFont typeface="Arial" charset="0"/>
              <a:buAutoNum type="alphaLcParenR"/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Literární kvíz - řešení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b="1" i="1" dirty="0" smtClean="0"/>
              <a:t>1. Karel Čapek není autorem díla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a) Bajky a podpovídky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b) Bílá nemoc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c) </a:t>
            </a:r>
            <a:r>
              <a:rPr lang="cs-CZ" sz="2800" b="1" dirty="0" smtClean="0">
                <a:solidFill>
                  <a:srgbClr val="FF0000"/>
                </a:solidFill>
              </a:rPr>
              <a:t>Obrazy z dějin národa českého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2</a:t>
            </a:r>
            <a:r>
              <a:rPr lang="cs-CZ" sz="2800" b="1" i="1" dirty="0" smtClean="0"/>
              <a:t>. Který český spisovatel je nositelem Nobelovy ceny</a:t>
            </a:r>
          </a:p>
          <a:p>
            <a:pPr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Jaroslav Seifert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i="1" dirty="0"/>
              <a:t>3. Následující díla přiřaď k autorům, kteří je napsali: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i="1" dirty="0">
                <a:solidFill>
                  <a:srgbClr val="FF0000"/>
                </a:solidFill>
              </a:rPr>
              <a:t>Postila, Rozmarné léto, Nikola Šuhaj loupežník, Kytice, Ostře sledované vlaky</a:t>
            </a:r>
          </a:p>
          <a:p>
            <a:pPr marL="0" indent="0" algn="just">
              <a:buFont typeface="Arial" charset="0"/>
              <a:buNone/>
              <a:defRPr/>
            </a:pPr>
            <a:r>
              <a:rPr lang="cs-CZ" sz="2800" dirty="0"/>
              <a:t>Vladislav </a:t>
            </a:r>
            <a:r>
              <a:rPr lang="cs-CZ" sz="2800" dirty="0" smtClean="0"/>
              <a:t>Vančura   </a:t>
            </a:r>
            <a:r>
              <a:rPr lang="cs-CZ" sz="2800" i="1" dirty="0">
                <a:solidFill>
                  <a:srgbClr val="FF0000"/>
                </a:solidFill>
              </a:rPr>
              <a:t>Rozmarné léto</a:t>
            </a:r>
            <a:r>
              <a:rPr lang="cs-CZ" sz="2800" dirty="0" smtClean="0"/>
              <a:t>              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Bohumil </a:t>
            </a:r>
            <a:r>
              <a:rPr lang="cs-CZ" sz="2800" dirty="0" smtClean="0"/>
              <a:t>Hrabal    </a:t>
            </a:r>
            <a:r>
              <a:rPr lang="cs-CZ" sz="2800" i="1" dirty="0" smtClean="0">
                <a:solidFill>
                  <a:srgbClr val="FF0000"/>
                </a:solidFill>
              </a:rPr>
              <a:t>Ostře </a:t>
            </a:r>
            <a:r>
              <a:rPr lang="cs-CZ" sz="2800" i="1" dirty="0">
                <a:solidFill>
                  <a:srgbClr val="FF0000"/>
                </a:solidFill>
              </a:rPr>
              <a:t>sledované vlaky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Ivan </a:t>
            </a:r>
            <a:r>
              <a:rPr lang="cs-CZ" sz="2800" dirty="0" smtClean="0"/>
              <a:t>Olbracht        </a:t>
            </a:r>
            <a:r>
              <a:rPr lang="cs-CZ" sz="2800" i="1" dirty="0" smtClean="0">
                <a:solidFill>
                  <a:srgbClr val="FF0000"/>
                </a:solidFill>
              </a:rPr>
              <a:t>Nikola </a:t>
            </a:r>
            <a:r>
              <a:rPr lang="cs-CZ" sz="2800" i="1" dirty="0">
                <a:solidFill>
                  <a:srgbClr val="FF0000"/>
                </a:solidFill>
              </a:rPr>
              <a:t>Šuhaj loupežník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Jan </a:t>
            </a:r>
            <a:r>
              <a:rPr lang="cs-CZ" sz="2800" dirty="0" smtClean="0"/>
              <a:t>Hus</a:t>
            </a: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    Postila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err="1" smtClean="0"/>
              <a:t>K.J.Erben</a:t>
            </a:r>
            <a:r>
              <a:rPr lang="cs-CZ" sz="2800" dirty="0" smtClean="0"/>
              <a:t>    </a:t>
            </a:r>
            <a:r>
              <a:rPr lang="cs-CZ" sz="2800" i="1" dirty="0" smtClean="0">
                <a:solidFill>
                  <a:srgbClr val="FF0000"/>
                </a:solidFill>
              </a:rPr>
              <a:t>Kytice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b="1" i="1" dirty="0"/>
              <a:t>4. Autorem návrhu opony Národního divadla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a) Mikoláš Aleš     b) Josef Čapek      c) </a:t>
            </a:r>
            <a:r>
              <a:rPr lang="cs-CZ" sz="2800" b="1" dirty="0">
                <a:solidFill>
                  <a:srgbClr val="FF0000"/>
                </a:solidFill>
              </a:rPr>
              <a:t>Vojtěch </a:t>
            </a:r>
            <a:r>
              <a:rPr lang="cs-CZ" sz="2800" b="1" dirty="0" err="1">
                <a:solidFill>
                  <a:srgbClr val="FF0000"/>
                </a:solidFill>
              </a:rPr>
              <a:t>Hynais</a:t>
            </a:r>
            <a:endParaRPr lang="cs-CZ" sz="2800" b="1" dirty="0">
              <a:solidFill>
                <a:srgbClr val="FF0000"/>
              </a:solidFill>
            </a:endParaRP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defRPr/>
            </a:pPr>
            <a:endParaRPr lang="cs-CZ" sz="2800" b="1" i="1" dirty="0" smtClean="0"/>
          </a:p>
          <a:p>
            <a:pPr>
              <a:defRPr/>
            </a:pPr>
            <a:r>
              <a:rPr lang="cs-CZ" sz="2800" b="1" i="1" dirty="0" smtClean="0"/>
              <a:t>5. Autorem opery Rusalka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a) </a:t>
            </a:r>
            <a:r>
              <a:rPr lang="cs-CZ" sz="2800" b="1" dirty="0" smtClean="0">
                <a:solidFill>
                  <a:srgbClr val="FF0000"/>
                </a:solidFill>
              </a:rPr>
              <a:t>Antonín Dvořák</a:t>
            </a:r>
            <a:r>
              <a:rPr lang="cs-CZ" sz="2800" dirty="0" smtClean="0"/>
              <a:t>        b) </a:t>
            </a:r>
            <a:r>
              <a:rPr lang="cs-CZ" sz="2800" dirty="0" err="1" smtClean="0"/>
              <a:t>Zd</a:t>
            </a:r>
            <a:r>
              <a:rPr lang="cs-CZ" sz="2800" dirty="0" smtClean="0"/>
              <a:t>. Fibich      c) B. Smetana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6. Na stavbě chrámu svatého Víta na Hradčanech se podílel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a) </a:t>
            </a:r>
            <a:r>
              <a:rPr lang="cs-CZ" sz="2800" b="1" dirty="0" smtClean="0">
                <a:solidFill>
                  <a:srgbClr val="FF0000"/>
                </a:solidFill>
              </a:rPr>
              <a:t>Petr Parléř  </a:t>
            </a:r>
            <a:r>
              <a:rPr lang="cs-CZ" sz="2800" dirty="0" smtClean="0"/>
              <a:t>                     b) Josef Zítek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c) Matyáš Bernard Braun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defRPr/>
            </a:pPr>
            <a:endParaRPr lang="cs-CZ" sz="2800" b="1" i="1" dirty="0" smtClean="0"/>
          </a:p>
          <a:p>
            <a:pPr>
              <a:defRPr/>
            </a:pPr>
            <a:r>
              <a:rPr lang="cs-CZ" sz="2800" b="1" i="1" dirty="0" smtClean="0"/>
              <a:t>7. Dvojici herců Osvobozeného divadla byli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a) J. Suchý  a  J. </a:t>
            </a:r>
            <a:r>
              <a:rPr lang="cs-CZ" sz="2800" dirty="0" err="1" smtClean="0"/>
              <a:t>Šlitr</a:t>
            </a: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b) </a:t>
            </a:r>
            <a:r>
              <a:rPr lang="cs-CZ" sz="2800" b="1" dirty="0" smtClean="0">
                <a:solidFill>
                  <a:srgbClr val="FF0000"/>
                </a:solidFill>
              </a:rPr>
              <a:t>Jan Werich  a  Jiří Voskovec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c) Miroslav Šimek  a  Luděk Sobota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8. Autorem sochy sv. Václava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a) </a:t>
            </a:r>
            <a:r>
              <a:rPr lang="cs-CZ" sz="2800" b="1" dirty="0" smtClean="0">
                <a:solidFill>
                  <a:srgbClr val="FF0000"/>
                </a:solidFill>
              </a:rPr>
              <a:t>J. </a:t>
            </a:r>
            <a:r>
              <a:rPr lang="cs-CZ" sz="2800" b="1" dirty="0" err="1" smtClean="0">
                <a:solidFill>
                  <a:srgbClr val="FF0000"/>
                </a:solidFill>
              </a:rPr>
              <a:t>Myslbek</a:t>
            </a:r>
            <a:r>
              <a:rPr lang="cs-CZ" sz="2800" dirty="0" smtClean="0"/>
              <a:t>                      b) Ladislav </a:t>
            </a:r>
            <a:r>
              <a:rPr lang="cs-CZ" sz="2800" dirty="0" err="1" smtClean="0"/>
              <a:t>Šaloun</a:t>
            </a: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b) St. Sucharda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defRPr/>
            </a:pPr>
            <a:endParaRPr lang="cs-CZ" sz="2800" b="1" i="1" dirty="0" smtClean="0"/>
          </a:p>
          <a:p>
            <a:pPr>
              <a:defRPr/>
            </a:pPr>
            <a:r>
              <a:rPr lang="cs-CZ" sz="2800" b="1" i="1" dirty="0" smtClean="0"/>
              <a:t>9. Jan Amos Komenský žil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a) ve 14.stol.            </a:t>
            </a:r>
            <a:r>
              <a:rPr lang="cs-CZ" sz="2800" b="1" dirty="0" smtClean="0">
                <a:solidFill>
                  <a:srgbClr val="FF0000"/>
                </a:solidFill>
              </a:rPr>
              <a:t>b) v 17.stol.             </a:t>
            </a:r>
            <a:r>
              <a:rPr lang="cs-CZ" sz="2800" dirty="0" smtClean="0"/>
              <a:t>c) v 18.stol.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10. Tvůrcem postav Spejbla a Hurvínka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a) J. Skupa </a:t>
            </a:r>
            <a:r>
              <a:rPr lang="cs-CZ" sz="2800" dirty="0" smtClean="0"/>
              <a:t>             b) M. </a:t>
            </a:r>
            <a:r>
              <a:rPr lang="cs-CZ" sz="2800" dirty="0" err="1" smtClean="0"/>
              <a:t>Kirschner</a:t>
            </a:r>
            <a:r>
              <a:rPr lang="cs-CZ" sz="2800" dirty="0" smtClean="0"/>
              <a:t>        C) M. Kopecký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11. Do které skupiny jazyků patří čeština ?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západní slovanské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defRPr/>
            </a:pPr>
            <a:endParaRPr lang="cs-CZ" sz="2800" b="1" i="1" dirty="0" smtClean="0"/>
          </a:p>
          <a:p>
            <a:pPr>
              <a:defRPr/>
            </a:pPr>
            <a:r>
              <a:rPr lang="cs-CZ" sz="2800" b="1" i="1" dirty="0" smtClean="0"/>
              <a:t>12. Otevření Národního divadla se mohla zúčastnit dvojice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a) Tyl – Mácha                         b) Němcová – Borovský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c) Zítek – Smetana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13. Jiří Menzel je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a) režisér</a:t>
            </a:r>
            <a:r>
              <a:rPr lang="cs-CZ" sz="2800" dirty="0" smtClean="0"/>
              <a:t>            b) spisovatel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b) malíř               d) operní pěvec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i="1" dirty="0" smtClean="0"/>
              <a:t>14. Stěžejní dílo Jar. Haška se odehrává během války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a) sedmileté         b) 30leté          </a:t>
            </a:r>
            <a:r>
              <a:rPr lang="cs-CZ" sz="2800" b="1" dirty="0" smtClean="0">
                <a:solidFill>
                  <a:srgbClr val="FF0000"/>
                </a:solidFill>
              </a:rPr>
              <a:t>c) 1.světové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d) 2.světové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15.  Autoři české hymny jsou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a) Josef Kajetán Tyl a František Škroup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b) </a:t>
            </a:r>
            <a:r>
              <a:rPr lang="cs-CZ" sz="2800" dirty="0" err="1" smtClean="0"/>
              <a:t>J.K.Tyl</a:t>
            </a:r>
            <a:r>
              <a:rPr lang="cs-CZ" sz="2800" dirty="0" smtClean="0"/>
              <a:t> a Bedřich Smetana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c) </a:t>
            </a:r>
            <a:r>
              <a:rPr lang="cs-CZ" sz="2800" dirty="0" err="1" smtClean="0"/>
              <a:t>Fr.Škroup</a:t>
            </a:r>
            <a:r>
              <a:rPr lang="cs-CZ" sz="2800" dirty="0" smtClean="0"/>
              <a:t> a Bedřich Smetana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d) Hymna je původně lidová píseň, a proto není autor   znám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defRPr/>
            </a:pPr>
            <a:endParaRPr lang="cs-CZ" sz="2800" b="1" i="1" dirty="0" smtClean="0"/>
          </a:p>
          <a:p>
            <a:pPr>
              <a:defRPr/>
            </a:pPr>
            <a:r>
              <a:rPr lang="cs-CZ" sz="2800" b="1" i="1" dirty="0" smtClean="0"/>
              <a:t>16.  Vyhledej slovo, které se nejvíce odlišuje od zbývajících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a) čestný, </a:t>
            </a:r>
            <a:r>
              <a:rPr lang="cs-CZ" sz="2800" b="1" dirty="0" smtClean="0">
                <a:solidFill>
                  <a:srgbClr val="FF0000"/>
                </a:solidFill>
              </a:rPr>
              <a:t>smutný</a:t>
            </a:r>
            <a:r>
              <a:rPr lang="cs-CZ" sz="2800" dirty="0" smtClean="0"/>
              <a:t>, vychytralý, zbabělý, poctivý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b) </a:t>
            </a:r>
            <a:r>
              <a:rPr lang="cs-CZ" sz="2800" b="1" dirty="0" smtClean="0">
                <a:solidFill>
                  <a:srgbClr val="FF0000"/>
                </a:solidFill>
              </a:rPr>
              <a:t>liška</a:t>
            </a:r>
            <a:r>
              <a:rPr lang="cs-CZ" sz="2800" dirty="0" smtClean="0"/>
              <a:t>, puma, leopard, tygr, div. kočka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b="1" i="1" dirty="0" smtClean="0"/>
              <a:t>17. Alfred Nobel byl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a) italský barokní malíř           </a:t>
            </a:r>
            <a:r>
              <a:rPr lang="cs-CZ" sz="2800" b="1" dirty="0" smtClean="0">
                <a:solidFill>
                  <a:srgbClr val="FF0000"/>
                </a:solidFill>
              </a:rPr>
              <a:t>b) švédský vynálezce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b) holandský mořeplavec       d) německý politik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18. </a:t>
            </a:r>
            <a:r>
              <a:rPr lang="cs-CZ" sz="2800" b="1" i="1" dirty="0" smtClean="0"/>
              <a:t>Autorem prózy vycházející z autentických zážitků za druhé světové války i před ní / „Smrt krásných srnců“ / je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a) Jan Otčenášek     b) Bohumil Hrabal   </a:t>
            </a:r>
            <a:r>
              <a:rPr lang="cs-CZ" sz="2800" b="1" dirty="0" smtClean="0">
                <a:solidFill>
                  <a:srgbClr val="FF0000"/>
                </a:solidFill>
              </a:rPr>
              <a:t>c) Ota Pavel 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19. </a:t>
            </a:r>
            <a:r>
              <a:rPr lang="cs-CZ" sz="2800" b="1" i="1" dirty="0" smtClean="0"/>
              <a:t>V jednom klasickém díle české literatury </a:t>
            </a:r>
            <a:r>
              <a:rPr lang="cs-CZ" sz="2800" b="1" i="1" dirty="0" smtClean="0"/>
              <a:t>vystupují </a:t>
            </a:r>
            <a:r>
              <a:rPr lang="cs-CZ" sz="2800" b="1" i="1" dirty="0" smtClean="0"/>
              <a:t>i postavy Švandy a </a:t>
            </a:r>
            <a:r>
              <a:rPr lang="cs-CZ" sz="2800" b="1" i="1" dirty="0" err="1" smtClean="0"/>
              <a:t>Vocilky</a:t>
            </a:r>
            <a:r>
              <a:rPr lang="cs-CZ" sz="2800" b="1" i="1" dirty="0" smtClean="0"/>
              <a:t>. Napiš autora a název díla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Josef Kajetán Tyl : Strakonický dudák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20. </a:t>
            </a:r>
            <a:r>
              <a:rPr lang="cs-CZ" sz="2800" b="1" i="1" dirty="0" smtClean="0"/>
              <a:t>Nejznámější dílo Karla Hynka Máchy se jmenuje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a) Písně kosmické          </a:t>
            </a:r>
            <a:r>
              <a:rPr lang="cs-CZ" sz="2800" b="1" dirty="0" smtClean="0">
                <a:solidFill>
                  <a:srgbClr val="FF0000"/>
                </a:solidFill>
              </a:rPr>
              <a:t>b) Máj </a:t>
            </a:r>
            <a:r>
              <a:rPr lang="cs-CZ" sz="2800" dirty="0" smtClean="0"/>
              <a:t>         c) Bezděz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1174</Words>
  <Application>Microsoft Office PowerPoint</Application>
  <PresentationFormat>Předvádění na obrazovce (4:3)</PresentationFormat>
  <Paragraphs>186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6" baseType="lpstr">
      <vt:lpstr>Arial</vt:lpstr>
      <vt:lpstr>Wingdings</vt:lpstr>
      <vt:lpstr>Calibri</vt:lpstr>
      <vt:lpstr>Times New Roman</vt:lpstr>
      <vt:lpstr>Kapsle</vt:lpstr>
      <vt:lpstr>Motiv systému Office</vt:lpstr>
      <vt:lpstr>Snímek 1</vt:lpstr>
      <vt:lpstr>POPIS MATERIÁLU</vt:lpstr>
      <vt:lpstr>Literární kvíz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Literární kvíz - řešení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Dum</cp:lastModifiedBy>
  <cp:revision>28</cp:revision>
  <dcterms:created xsi:type="dcterms:W3CDTF">2011-09-16T09:39:46Z</dcterms:created>
  <dcterms:modified xsi:type="dcterms:W3CDTF">2014-03-03T13:41:12Z</dcterms:modified>
</cp:coreProperties>
</file>