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5"/>
  </p:notesMasterIdLst>
  <p:sldIdLst>
    <p:sldId id="282" r:id="rId2"/>
    <p:sldId id="279" r:id="rId3"/>
    <p:sldId id="302" r:id="rId4"/>
    <p:sldId id="303" r:id="rId5"/>
    <p:sldId id="304" r:id="rId6"/>
    <p:sldId id="305" r:id="rId7"/>
    <p:sldId id="306" r:id="rId8"/>
    <p:sldId id="307" r:id="rId9"/>
    <p:sldId id="308" r:id="rId10"/>
    <p:sldId id="309" r:id="rId11"/>
    <p:sldId id="310" r:id="rId12"/>
    <p:sldId id="311" r:id="rId13"/>
    <p:sldId id="312" r:id="rId14"/>
    <p:sldId id="313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01" r:id="rId31"/>
    <p:sldId id="280" r:id="rId32"/>
    <p:sldId id="257" r:id="rId33"/>
    <p:sldId id="283" r:id="rId34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99" d="100"/>
          <a:sy n="99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73583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VY_52_INOVACE_24_Praha - Bílá Hora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22041" y="18661"/>
            <a:ext cx="7992888" cy="3401700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115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Praha</a:t>
            </a: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 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rebuchet MS" pitchFamily="34" charset="0"/>
                <a:ea typeface="Calibri"/>
                <a:cs typeface="Times New Roman"/>
              </a:rPr>
              <a:t>Bílá Hora</a:t>
            </a:r>
            <a:endParaRPr lang="cs-CZ" sz="7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rebuchet MS" pitchFamily="34" charset="0"/>
              <a:ea typeface="Calibri"/>
              <a:cs typeface="Times New Roman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280" y="3658297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42017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70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8493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300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2772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749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1549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4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3465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135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8660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767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561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20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950" y="0"/>
            <a:ext cx="51181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4455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980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452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57036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1434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583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5446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9969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824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242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387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652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840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1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9638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5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444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276872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138</TotalTime>
  <Words>44</Words>
  <Application>Microsoft Office PowerPoint</Application>
  <PresentationFormat>Předvádění na obrazovce (4:3)</PresentationFormat>
  <Paragraphs>13</Paragraphs>
  <Slides>33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 - Bílá Hora</dc:title>
  <dc:creator>Mgr. Petr Dušek</dc:creator>
  <cp:lastModifiedBy>OEM</cp:lastModifiedBy>
  <cp:revision>24</cp:revision>
  <dcterms:created xsi:type="dcterms:W3CDTF">2011-09-01T18:31:16Z</dcterms:created>
  <dcterms:modified xsi:type="dcterms:W3CDTF">2011-09-08T20:05:25Z</dcterms:modified>
</cp:coreProperties>
</file>