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18.12.2013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1410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VY_32_INOVACE_mix1_fyz11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fyz11_zmeny_skupenstvi.zip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o změnách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skupenství látek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Molekulová fyzika a termika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Změny skupenství látek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se změnami skupenství látek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skupenství, změna skupenství, tání, tuhnutí,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vypařování, kapalnění, sublimace, desublimace, trojný bod, kritický bod, vlhkost, rosný bod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18.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12. 2013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402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Molekulová fyzika a termika – změny skupenství látek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3073645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Změny skupenství látek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Molekulová fyzika</a:t>
            </a:r>
            <a:br>
              <a:rPr lang="cs-CZ" dirty="0">
                <a:latin typeface="Arial" pitchFamily="34" charset="0"/>
                <a:cs typeface="Arial" pitchFamily="34" charset="0"/>
              </a:rPr>
            </a:br>
            <a:r>
              <a:rPr lang="cs-CZ" dirty="0">
                <a:latin typeface="Arial" pitchFamily="34" charset="0"/>
                <a:cs typeface="Arial" pitchFamily="34" charset="0"/>
              </a:rPr>
              <a:t>a termika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Tání; tuhnutí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Sublimace; desublimace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Vypařování, var; kondenzace (kapalnění)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Sytá pára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Fázový diagram; křivka syté páry, křivka tání, sublimační křivka; trojný bod, kritický bod; přehřátá pára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Vlhkost vzduchu; vlhkoměr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Rosný bod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Skupenské teplo tání/tuhnutí	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200" i="1" dirty="0" err="1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>
                <a:latin typeface="Arial" pitchFamily="34" charset="0"/>
                <a:cs typeface="Arial" pitchFamily="34" charset="0"/>
              </a:rPr>
              <a:t>t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J</a:t>
            </a:r>
            <a:endParaRPr lang="cs-CZ" sz="2200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Měrné skupenské teplo tání/tuhnutí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] 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J.kg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200" b="1" baseline="30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Skup. teplo vypařování/kondenzace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v</a:t>
            </a: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Měr. skup. 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t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eplo vypařování/kondenzace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v</a:t>
            </a:r>
            <a:endParaRPr lang="cs-CZ" sz="22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Skup. teplo sublimace/desublimace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s</a:t>
            </a: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Měr. skup. teplo sublimace/desublimace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s</a:t>
            </a: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Absolutní vlhkost vzduchu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l-GR" sz="22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200" i="1" dirty="0">
                <a:latin typeface="Arial" pitchFamily="34" charset="0"/>
                <a:cs typeface="Arial" pitchFamily="34" charset="0"/>
              </a:rPr>
              <a:t>Φ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kg.m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-3</a:t>
            </a:r>
            <a:endParaRPr lang="cs-CZ" sz="2200" i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Maximální absolutní 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vlhkost vzduchu	</a:t>
            </a:r>
            <a:r>
              <a:rPr lang="el-GR" sz="22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200" i="1" baseline="-25000" dirty="0" smtClean="0">
                <a:latin typeface="Arial" pitchFamily="34" charset="0"/>
                <a:cs typeface="Arial" pitchFamily="34" charset="0"/>
              </a:rPr>
              <a:t>m</a:t>
            </a:r>
            <a:endParaRPr lang="cs-CZ" sz="2200" b="1" baseline="-25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Relativní 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vlhkost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vzduchu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	</a:t>
            </a:r>
            <a:r>
              <a:rPr lang="el-GR" sz="2200" i="1" dirty="0" smtClean="0">
                <a:latin typeface="Arial"/>
                <a:cs typeface="Arial"/>
              </a:rPr>
              <a:t>φ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200" i="1" dirty="0" smtClean="0">
                <a:latin typeface="Arial"/>
                <a:cs typeface="Arial"/>
              </a:rPr>
              <a:t>φ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%</a:t>
            </a: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Teplota rosného bodu		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200" i="1" dirty="0" err="1">
                <a:latin typeface="Arial" pitchFamily="34" charset="0"/>
                <a:cs typeface="Arial" pitchFamily="34" charset="0"/>
              </a:rPr>
              <a:t>t</a:t>
            </a:r>
            <a:r>
              <a:rPr lang="cs-CZ" sz="2200" i="1" baseline="-25000" dirty="0" err="1">
                <a:latin typeface="Arial" pitchFamily="34" charset="0"/>
                <a:cs typeface="Arial" pitchFamily="34" charset="0"/>
              </a:rPr>
              <a:t>r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°C</a:t>
            </a:r>
            <a:endParaRPr lang="cs-CZ" sz="2200" i="1" baseline="-25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770628"/>
              </p:ext>
            </p:extLst>
          </p:nvPr>
        </p:nvGraphicFramePr>
        <p:xfrm>
          <a:off x="2843808" y="1772816"/>
          <a:ext cx="345325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Rovnice" r:id="rId3" imgW="1346040" imgH="393480" progId="Equation.3">
                  <p:embed/>
                </p:oleObj>
              </mc:Choice>
              <mc:Fallback>
                <p:oleObj name="Rovnice" r:id="rId3" imgW="1346040" imgH="393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772816"/>
                        <a:ext cx="3453252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741008"/>
              </p:ext>
            </p:extLst>
          </p:nvPr>
        </p:nvGraphicFramePr>
        <p:xfrm>
          <a:off x="2843808" y="3212976"/>
          <a:ext cx="1152128" cy="991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Rovnice" r:id="rId5" imgW="457200" imgH="393480" progId="Equation.3">
                  <p:embed/>
                </p:oleObj>
              </mc:Choice>
              <mc:Fallback>
                <p:oleObj name="Rovnice" r:id="rId5" imgW="457200" imgH="3934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212976"/>
                        <a:ext cx="1152128" cy="9919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830829"/>
              </p:ext>
            </p:extLst>
          </p:nvPr>
        </p:nvGraphicFramePr>
        <p:xfrm>
          <a:off x="2843808" y="4653136"/>
          <a:ext cx="49593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Rovnice" r:id="rId7" imgW="1663560" imgH="431640" progId="Equation.3">
                  <p:embed/>
                </p:oleObj>
              </mc:Choice>
              <mc:Fallback>
                <p:oleObj name="Rovnice" r:id="rId7" imgW="1663560" imgH="4316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653136"/>
                        <a:ext cx="4959350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>
                <a:latin typeface="Arial" pitchFamily="34" charset="0"/>
                <a:cs typeface="Arial" pitchFamily="34" charset="0"/>
              </a:rPr>
              <a:t>Bartuška, K., Svoboda, E.: Fyzika pro gymnázia – Molekulová fyzika a termika, Prometheus Praha, 2010, ISBN 978-80-7196-383-7</a:t>
            </a:r>
          </a:p>
          <a:p>
            <a:r>
              <a:rPr lang="cs-CZ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183</TotalTime>
  <Words>276</Words>
  <Application>Microsoft Office PowerPoint</Application>
  <PresentationFormat>Předvádění na obrazovce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Molekulová fyzika a termika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2013-08-02T15:36:24Z</dcterms:created>
  <dcterms:modified xsi:type="dcterms:W3CDTF">2013-12-18T20:39:43Z</dcterms:modified>
</cp:coreProperties>
</file>