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FFF39D"/>
                </a:solidFill>
              </a:rPr>
              <a:pPr/>
              <a:t>3.3.2014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643DC5-3DE6-4C8C-A1E8-63B44FE74F8D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1C9C1A-34E3-4CEB-A1E2-4970F71FD0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52269" y="5975881"/>
            <a:ext cx="5637010" cy="882119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3003810"/>
              </p:ext>
            </p:extLst>
          </p:nvPr>
        </p:nvGraphicFramePr>
        <p:xfrm>
          <a:off x="899592" y="1640745"/>
          <a:ext cx="7569200" cy="463323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Lodičky 1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VY_32_INOVACE_3_01_M_Lodičky 1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23.2.2014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Matematika a její aplikace, žáci čtou s porozuměním, seznamují se se zápisem slovní úlohy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, názorným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příkladem a odpovědí na danou otázku.</a:t>
                      </a:r>
                      <a:r>
                        <a:rPr kumimoji="0" lang="cs-CZ" alt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Calibri" pitchFamily="34" charset="0"/>
                          <a:cs typeface="Arial" charset="0"/>
                        </a:rPr>
                        <a:t>materiál je zařazen do vzdělávací oblasti Umění a kultura. Žáci  pracují s listy,  pastelkami, tužkou a vodovými barvami. Umisťují listy d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4534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410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517232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5400" dirty="0" smtClean="0"/>
              <a:t>Mirek pustil po řece 4 žluté lodičky a 6 zelených lodiček. </a:t>
            </a:r>
          </a:p>
          <a:p>
            <a:pPr marL="0" indent="0">
              <a:buNone/>
            </a:pPr>
            <a:r>
              <a:rPr lang="cs-CZ" sz="5400" dirty="0" smtClean="0"/>
              <a:t> </a:t>
            </a:r>
          </a:p>
          <a:p>
            <a:pPr marL="0" indent="0">
              <a:buNone/>
            </a:pPr>
            <a:r>
              <a:rPr lang="cs-CZ" sz="5400" dirty="0" smtClean="0"/>
              <a:t>Kolik lodiček plulo po řece?</a:t>
            </a:r>
            <a:endParaRPr lang="cs-CZ" sz="5400" dirty="0"/>
          </a:p>
        </p:txBody>
      </p:sp>
      <p:pic>
        <p:nvPicPr>
          <p:cNvPr id="1026" name="Picture 2" descr="C:\Users\Ema\AppData\Local\Microsoft\Windows\Temporary Internet Files\Content.IE5\A78I5KDE\MC900334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4926"/>
            <a:ext cx="2160240" cy="153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18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865832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/>
              <a:t>žluté … 4</a:t>
            </a:r>
          </a:p>
          <a:p>
            <a:endParaRPr lang="cs-CZ" dirty="0"/>
          </a:p>
          <a:p>
            <a:endParaRPr lang="cs-CZ" dirty="0" smtClean="0"/>
          </a:p>
          <a:p>
            <a:endParaRPr lang="cs-CZ" sz="4800" b="1" dirty="0" smtClean="0"/>
          </a:p>
          <a:p>
            <a:r>
              <a:rPr lang="cs-CZ" sz="4800" b="1" dirty="0"/>
              <a:t>z</a:t>
            </a:r>
            <a:r>
              <a:rPr lang="cs-CZ" sz="4800" b="1" dirty="0" smtClean="0"/>
              <a:t>elené … 6</a:t>
            </a:r>
          </a:p>
          <a:p>
            <a:endParaRPr lang="cs-CZ" sz="4800" b="1" dirty="0"/>
          </a:p>
          <a:p>
            <a:endParaRPr lang="cs-CZ" sz="4800" b="1" dirty="0" smtClean="0"/>
          </a:p>
          <a:p>
            <a:r>
              <a:rPr lang="cs-CZ" sz="4800" b="1" dirty="0" smtClean="0"/>
              <a:t>celkem plulo …?</a:t>
            </a:r>
          </a:p>
        </p:txBody>
      </p:sp>
      <p:sp>
        <p:nvSpPr>
          <p:cNvPr id="6" name="Ovál 5"/>
          <p:cNvSpPr/>
          <p:nvPr/>
        </p:nvSpPr>
        <p:spPr>
          <a:xfrm>
            <a:off x="899592" y="4293096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326073" y="4318992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758752" y="4318992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184469" y="4318992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631232" y="4318992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270932" y="4318992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687440" y="4318992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103009" y="4318992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518579" y="4323908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923453" y="4323908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Ema\AppData\Local\Microsoft\Windows\Temporary Internet Files\Content.IE5\WJ65NQTH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226" y="3457200"/>
            <a:ext cx="1802282" cy="150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Q9P1SBI1\dglxasset[1].aspx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449" y="908720"/>
            <a:ext cx="2840946" cy="2023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01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0907" y="2552479"/>
            <a:ext cx="4019135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Výpočet: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352928" cy="3474720"/>
          </a:xfrm>
        </p:spPr>
        <p:txBody>
          <a:bodyPr/>
          <a:lstStyle/>
          <a:p>
            <a:r>
              <a:rPr lang="cs-CZ" sz="4400" dirty="0" smtClean="0"/>
              <a:t>Na řece pluly  __ žluté a</a:t>
            </a:r>
          </a:p>
          <a:p>
            <a:r>
              <a:rPr lang="cs-CZ" sz="4400" dirty="0" smtClean="0"/>
              <a:t>__   zelených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7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31740" y="3861048"/>
            <a:ext cx="108012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00022" y="3891897"/>
            <a:ext cx="10081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70695" y="3842812"/>
            <a:ext cx="10081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10</a:t>
            </a:r>
            <a:endParaRPr lang="cs-CZ" sz="5400" dirty="0"/>
          </a:p>
        </p:txBody>
      </p:sp>
      <p:sp>
        <p:nvSpPr>
          <p:cNvPr id="8" name="Je rovno 7"/>
          <p:cNvSpPr/>
          <p:nvPr/>
        </p:nvSpPr>
        <p:spPr>
          <a:xfrm>
            <a:off x="5284307" y="3913601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78556" y="3913601"/>
            <a:ext cx="1008112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0" name="Ovál 9"/>
          <p:cNvSpPr/>
          <p:nvPr/>
        </p:nvSpPr>
        <p:spPr>
          <a:xfrm>
            <a:off x="4278766" y="595001"/>
            <a:ext cx="86585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00698" y="1390320"/>
            <a:ext cx="936104" cy="7920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447078" y="671217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08710" y="1390320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</a:t>
            </a:r>
            <a:endParaRPr lang="cs-CZ" sz="5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80042" y="3861047"/>
            <a:ext cx="648072" cy="101566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pic>
        <p:nvPicPr>
          <p:cNvPr id="2051" name="Picture 3" descr="C:\Users\Ema\AppData\Local\Microsoft\Windows\Temporary Internet Files\Content.IE5\G5Z7KKFZ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191" y="1574985"/>
            <a:ext cx="2068262" cy="147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G5Z7KKFZ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072" y="2182408"/>
            <a:ext cx="1638910" cy="117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Plus 15"/>
          <p:cNvSpPr/>
          <p:nvPr/>
        </p:nvSpPr>
        <p:spPr>
          <a:xfrm>
            <a:off x="3361755" y="3944433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39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2" grpId="0"/>
      <p:bldP spid="13" grpId="0"/>
      <p:bldP spid="14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56592" y="1484784"/>
            <a:ext cx="6512511" cy="1143000"/>
          </a:xfrm>
        </p:spPr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35292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? Kolik lodiček plulo po řece?</a:t>
            </a:r>
          </a:p>
          <a:p>
            <a:pPr marL="0" indent="0">
              <a:buNone/>
            </a:pPr>
            <a:endParaRPr lang="cs-CZ" sz="6600" b="1" u="sng" dirty="0" smtClean="0"/>
          </a:p>
          <a:p>
            <a:pPr marL="0" indent="0">
              <a:buNone/>
            </a:pPr>
            <a:r>
              <a:rPr lang="cs-CZ" sz="6600" b="1" u="sng" dirty="0" smtClean="0"/>
              <a:t>Po řece plulo 10 lodiček.</a:t>
            </a:r>
            <a:endParaRPr lang="cs-CZ" sz="6600" b="1" u="sng" dirty="0"/>
          </a:p>
        </p:txBody>
      </p:sp>
      <p:pic>
        <p:nvPicPr>
          <p:cNvPr id="3074" name="Picture 2" descr="C:\Users\Ema\AppData\Local\Microsoft\Windows\Temporary Internet Files\Content.IE5\WJ65NQTH\MC900287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2231679" cy="124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WJ65NQTH\MC900287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195" y="4221088"/>
            <a:ext cx="386803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92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6512511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67744" y="-26487"/>
            <a:ext cx="6400800" cy="3201536"/>
          </a:xfr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 smtClean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 smtClean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400" dirty="0" smtClean="0">
                <a:solidFill>
                  <a:prstClr val="black"/>
                </a:solidFill>
                <a:latin typeface="Century Schoolbook"/>
              </a:rPr>
              <a:t>Galerie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02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174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1_Aerodynamika</vt:lpstr>
      <vt:lpstr>Prezentace aplikace PowerPoint</vt:lpstr>
      <vt:lpstr>Prezentace aplikace PowerPoint</vt:lpstr>
      <vt:lpstr>Prezentace aplikace PowerPoint</vt:lpstr>
      <vt:lpstr>Výpočet:</vt:lpstr>
      <vt:lpstr>Odpověď: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13</cp:revision>
  <dcterms:created xsi:type="dcterms:W3CDTF">2014-02-23T19:24:45Z</dcterms:created>
  <dcterms:modified xsi:type="dcterms:W3CDTF">2014-03-03T19:13:47Z</dcterms:modified>
</cp:coreProperties>
</file>