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3" r:id="rId2"/>
    <p:sldId id="256" r:id="rId3"/>
    <p:sldId id="257" r:id="rId4"/>
    <p:sldId id="258" r:id="rId5"/>
    <p:sldId id="259" r:id="rId6"/>
    <p:sldId id="260" r:id="rId7"/>
    <p:sldId id="262" r:id="rId8"/>
    <p:sldId id="264" r:id="rId9"/>
    <p:sldId id="265" r:id="rId10"/>
    <p:sldId id="266" r:id="rId11"/>
    <p:sldId id="267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6139E-E9CF-4EFE-BEAC-D6948CA8727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6B6E3-3C5A-445C-AE21-2A6B4071E7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164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Po kliknutí následuje časovaná prezentace.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6B6E3-3C5A-445C-AE21-2A6B4071E7A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618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Violoncello – pouze poslech.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6B6E3-3C5A-445C-AE21-2A6B4071E7A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556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Zpěv </a:t>
            </a:r>
            <a:r>
              <a:rPr lang="cs-CZ" smtClean="0"/>
              <a:t>písně znovu od</a:t>
            </a:r>
            <a:r>
              <a:rPr lang="cs-CZ" baseline="0" smtClean="0"/>
              <a:t> </a:t>
            </a:r>
            <a:r>
              <a:rPr lang="cs-CZ" baseline="0" dirty="0" smtClean="0"/>
              <a:t>začátku.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6B6E3-3C5A-445C-AE21-2A6B4071E7A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916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7" Type="http://schemas.openxmlformats.org/officeDocument/2006/relationships/image" Target="../media/image10.png"/><Relationship Id="rId2" Type="http://schemas.microsoft.com/office/2007/relationships/media" Target="../media/media2.mp3"/><Relationship Id="rId1" Type="http://schemas.openxmlformats.org/officeDocument/2006/relationships/tags" Target="../tags/tag1.xml"/><Relationship Id="rId6" Type="http://schemas.openxmlformats.org/officeDocument/2006/relationships/image" Target="../media/image9.wmf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49727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Lidové písně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VY_32_INOVACE_11_Okolo Třeboně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98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16633"/>
            <a:ext cx="9721080" cy="1512168"/>
          </a:xfrm>
        </p:spPr>
        <p:txBody>
          <a:bodyPr/>
          <a:lstStyle/>
          <a:p>
            <a:r>
              <a:rPr lang="cs-CZ" dirty="0" smtClean="0"/>
              <a:t>OKOLO TŘEBONĚ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7" name="Picture 3" descr="C:\Users\OEM\AppData\Local\Microsoft\Windows\Temporary Internet Files\Content.IE5\ACJE728X\MP90017865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576064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732240" y="3399383"/>
            <a:ext cx="18210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Mgr. Iva Dušková,</a:t>
            </a:r>
          </a:p>
          <a:p>
            <a:r>
              <a:rPr lang="cs-CZ" dirty="0"/>
              <a:t>2. ZŠ Dobříš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38"/>
    </mc:Choice>
    <mc:Fallback xmlns="">
      <p:transition spd="slow" advTm="563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Okolo Třeboně,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okolo Třeboně, </a:t>
            </a:r>
          </a:p>
          <a:p>
            <a:pPr marL="0" indent="0" algn="ctr">
              <a:buNone/>
            </a:pPr>
            <a:r>
              <a:rPr lang="cs-CZ" dirty="0" smtClean="0"/>
              <a:t>pasou </a:t>
            </a:r>
            <a:r>
              <a:rPr lang="cs-CZ" dirty="0"/>
              <a:t>se tam </a:t>
            </a:r>
            <a:r>
              <a:rPr lang="cs-CZ" dirty="0" smtClean="0"/>
              <a:t>koně, </a:t>
            </a:r>
          </a:p>
          <a:p>
            <a:pPr marL="0" indent="0" algn="ctr">
              <a:buNone/>
            </a:pPr>
            <a:r>
              <a:rPr lang="cs-CZ" dirty="0" smtClean="0"/>
              <a:t>pasou </a:t>
            </a:r>
            <a:r>
              <a:rPr lang="cs-CZ" dirty="0"/>
              <a:t>se tam </a:t>
            </a:r>
            <a:r>
              <a:rPr lang="cs-CZ" dirty="0" smtClean="0"/>
              <a:t>koně.</a:t>
            </a:r>
            <a:endParaRPr lang="cs-CZ" dirty="0"/>
          </a:p>
        </p:txBody>
      </p:sp>
      <p:pic>
        <p:nvPicPr>
          <p:cNvPr id="4099" name="Picture 3" descr="C:\Users\OEM\AppData\Local\Microsoft\Windows\Temporary Internet Files\Content.IE5\H1KETE02\MP90017847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429000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10-AudioTrack 10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08304" y="980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85"/>
    </mc:Choice>
    <mc:Fallback xmlns="">
      <p:transition spd="slow" advTm="14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Dej </a:t>
            </a:r>
            <a:r>
              <a:rPr lang="cs-CZ" dirty="0" smtClean="0"/>
              <a:t>kobylám, </a:t>
            </a:r>
            <a:r>
              <a:rPr lang="cs-CZ" dirty="0"/>
              <a:t>to ti povídám,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 </a:t>
            </a:r>
          </a:p>
          <a:p>
            <a:pPr marL="0" indent="0" algn="ctr">
              <a:buNone/>
            </a:pPr>
            <a:r>
              <a:rPr lang="cs-CZ" dirty="0" smtClean="0"/>
              <a:t>Dej kobylám, </a:t>
            </a:r>
            <a:r>
              <a:rPr lang="cs-CZ" dirty="0"/>
              <a:t>to ti povídám,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45430"/>
            <a:ext cx="1811337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183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9"/>
    </mc:Choice>
    <mc:Fallback xmlns="">
      <p:transition spd="slow" advTm="921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Až se mně napasou, </a:t>
            </a:r>
          </a:p>
          <a:p>
            <a:pPr marL="0" indent="0" algn="ctr">
              <a:buNone/>
            </a:pPr>
            <a:r>
              <a:rPr lang="cs-CZ" dirty="0" smtClean="0"/>
              <a:t>až </a:t>
            </a:r>
            <a:r>
              <a:rPr lang="cs-CZ" dirty="0"/>
              <a:t>se </a:t>
            </a:r>
            <a:r>
              <a:rPr lang="cs-CZ" dirty="0" smtClean="0"/>
              <a:t>mně napasou,</a:t>
            </a:r>
          </a:p>
          <a:p>
            <a:pPr marL="0" indent="0" algn="ctr">
              <a:buNone/>
            </a:pPr>
            <a:r>
              <a:rPr lang="cs-CZ" dirty="0" smtClean="0"/>
              <a:t>domů </a:t>
            </a:r>
            <a:r>
              <a:rPr lang="cs-CZ" dirty="0"/>
              <a:t>mě </a:t>
            </a:r>
            <a:r>
              <a:rPr lang="cs-CZ" dirty="0" smtClean="0"/>
              <a:t>ponesou,</a:t>
            </a:r>
          </a:p>
          <a:p>
            <a:pPr marL="0" indent="0" algn="ctr">
              <a:buNone/>
            </a:pPr>
            <a:r>
              <a:rPr lang="cs-CZ" dirty="0" smtClean="0"/>
              <a:t>domů </a:t>
            </a:r>
            <a:r>
              <a:rPr lang="cs-CZ" dirty="0"/>
              <a:t>mě </a:t>
            </a:r>
            <a:r>
              <a:rPr lang="cs-CZ" dirty="0" smtClean="0"/>
              <a:t>ponesou.</a:t>
            </a:r>
            <a:endParaRPr lang="cs-CZ" dirty="0"/>
          </a:p>
        </p:txBody>
      </p:sp>
      <p:pic>
        <p:nvPicPr>
          <p:cNvPr id="2051" name="Picture 3" descr="C:\Users\OEM\AppData\Local\Microsoft\Windows\Temporary Internet Files\Content.IE5\2FH3CH61\MP90020132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278" y="3501008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0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42"/>
    </mc:Choice>
    <mc:Fallback xmlns="">
      <p:transition spd="slow" advTm="11642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Dej </a:t>
            </a:r>
            <a:r>
              <a:rPr lang="cs-CZ" dirty="0" smtClean="0"/>
              <a:t>kobylám, </a:t>
            </a:r>
            <a:r>
              <a:rPr lang="cs-CZ" dirty="0"/>
              <a:t>to ti povídám,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 </a:t>
            </a:r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kobylám, to ti </a:t>
            </a:r>
            <a:r>
              <a:rPr lang="cs-CZ" dirty="0" smtClean="0"/>
              <a:t>povídám, </a:t>
            </a:r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</a:t>
            </a:r>
            <a:endParaRPr lang="cs-CZ" dirty="0"/>
          </a:p>
        </p:txBody>
      </p:sp>
      <p:pic>
        <p:nvPicPr>
          <p:cNvPr id="1026" name="Picture 2" descr="C:\Users\OEM\AppData\Local\Microsoft\Windows\Temporary Internet Files\Content.IE5\PG9PTAV0\MC9003313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585" y="3789040"/>
            <a:ext cx="1815220" cy="170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13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64"/>
    </mc:Choice>
    <mc:Fallback xmlns="">
      <p:transition spd="slow" advTm="1186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6813" y="260648"/>
            <a:ext cx="8229600" cy="11430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Poznáš, který hudební nástroj hraje melodii?</a:t>
            </a:r>
          </a:p>
        </p:txBody>
      </p:sp>
      <p:pic>
        <p:nvPicPr>
          <p:cNvPr id="1026" name="Picture 2" descr="C:\Users\OEM\AppData\Local\Microsoft\Windows\Temporary Internet Files\Content.IE5\PG9PTAV0\MC9001990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760240"/>
            <a:ext cx="3969482" cy="394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11-AudioTrack 11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475656" y="184482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784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8"/>
    </mc:Choice>
    <mc:Fallback xmlns="">
      <p:transition spd="slow" advTm="60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555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  <p:extLst>
    <p:ext uri="{E180D4A7-C9FB-4DFB-919C-405C955672EB}">
      <p14:showEvtLst xmlns:p14="http://schemas.microsoft.com/office/powerpoint/2010/main">
        <p14:playEvt time="3875" objId="4"/>
        <p14:stopEvt time="59545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Okolo Třeboně,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okolo Třeboně, </a:t>
            </a:r>
          </a:p>
          <a:p>
            <a:pPr marL="0" indent="0" algn="ctr">
              <a:buNone/>
            </a:pPr>
            <a:r>
              <a:rPr lang="cs-CZ" dirty="0" smtClean="0"/>
              <a:t>pasou </a:t>
            </a:r>
            <a:r>
              <a:rPr lang="cs-CZ" dirty="0"/>
              <a:t>se tam </a:t>
            </a:r>
            <a:r>
              <a:rPr lang="cs-CZ" dirty="0" smtClean="0"/>
              <a:t>koně, </a:t>
            </a:r>
          </a:p>
          <a:p>
            <a:pPr marL="0" indent="0" algn="ctr">
              <a:buNone/>
            </a:pPr>
            <a:r>
              <a:rPr lang="cs-CZ" dirty="0" smtClean="0"/>
              <a:t>pasou </a:t>
            </a:r>
            <a:r>
              <a:rPr lang="cs-CZ" dirty="0"/>
              <a:t>se tam </a:t>
            </a:r>
            <a:r>
              <a:rPr lang="cs-CZ" dirty="0" smtClean="0"/>
              <a:t>koně.</a:t>
            </a:r>
            <a:endParaRPr lang="cs-CZ" dirty="0"/>
          </a:p>
        </p:txBody>
      </p:sp>
      <p:pic>
        <p:nvPicPr>
          <p:cNvPr id="4099" name="Picture 3" descr="C:\Users\OEM\AppData\Local\Microsoft\Windows\Temporary Internet Files\Content.IE5\H1KETE02\MP900178476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429000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10-AudioTrack 10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8304" y="980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55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85"/>
    </mc:Choice>
    <mc:Fallback xmlns="">
      <p:transition spd="slow" advTm="14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Dej </a:t>
            </a:r>
            <a:r>
              <a:rPr lang="cs-CZ" dirty="0" smtClean="0"/>
              <a:t>kobylám, </a:t>
            </a:r>
            <a:r>
              <a:rPr lang="cs-CZ" dirty="0"/>
              <a:t>to ti povídám,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 </a:t>
            </a:r>
          </a:p>
          <a:p>
            <a:pPr marL="0" indent="0" algn="ctr">
              <a:buNone/>
            </a:pPr>
            <a:r>
              <a:rPr lang="cs-CZ" dirty="0" smtClean="0"/>
              <a:t>Dej kobylám, </a:t>
            </a:r>
            <a:r>
              <a:rPr lang="cs-CZ" dirty="0"/>
              <a:t>to ti povídám,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45430"/>
            <a:ext cx="1811337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09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9"/>
    </mc:Choice>
    <mc:Fallback xmlns="">
      <p:transition spd="slow" advTm="921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Až se mně napasou, </a:t>
            </a:r>
          </a:p>
          <a:p>
            <a:pPr marL="0" indent="0" algn="ctr">
              <a:buNone/>
            </a:pPr>
            <a:r>
              <a:rPr lang="cs-CZ" dirty="0" smtClean="0"/>
              <a:t>až </a:t>
            </a:r>
            <a:r>
              <a:rPr lang="cs-CZ" dirty="0"/>
              <a:t>se </a:t>
            </a:r>
            <a:r>
              <a:rPr lang="cs-CZ" dirty="0" smtClean="0"/>
              <a:t>mně napasou,</a:t>
            </a:r>
          </a:p>
          <a:p>
            <a:pPr marL="0" indent="0" algn="ctr">
              <a:buNone/>
            </a:pPr>
            <a:r>
              <a:rPr lang="cs-CZ" dirty="0" smtClean="0"/>
              <a:t>domů </a:t>
            </a:r>
            <a:r>
              <a:rPr lang="cs-CZ" dirty="0"/>
              <a:t>mě </a:t>
            </a:r>
            <a:r>
              <a:rPr lang="cs-CZ" dirty="0" smtClean="0"/>
              <a:t>ponesou,</a:t>
            </a:r>
          </a:p>
          <a:p>
            <a:pPr marL="0" indent="0" algn="ctr">
              <a:buNone/>
            </a:pPr>
            <a:r>
              <a:rPr lang="cs-CZ" dirty="0" smtClean="0"/>
              <a:t>domů </a:t>
            </a:r>
            <a:r>
              <a:rPr lang="cs-CZ" dirty="0"/>
              <a:t>mě </a:t>
            </a:r>
            <a:r>
              <a:rPr lang="cs-CZ" dirty="0" smtClean="0"/>
              <a:t>ponesou.</a:t>
            </a:r>
            <a:endParaRPr lang="cs-CZ" dirty="0"/>
          </a:p>
        </p:txBody>
      </p:sp>
      <p:pic>
        <p:nvPicPr>
          <p:cNvPr id="2051" name="Picture 3" descr="C:\Users\OEM\AppData\Local\Microsoft\Windows\Temporary Internet Files\Content.IE5\2FH3CH61\MP90020132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278" y="3501008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4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42"/>
    </mc:Choice>
    <mc:Fallback xmlns="">
      <p:transition spd="slow" advTm="11642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Dej </a:t>
            </a:r>
            <a:r>
              <a:rPr lang="cs-CZ" dirty="0" smtClean="0"/>
              <a:t>kobylám, </a:t>
            </a:r>
            <a:r>
              <a:rPr lang="cs-CZ" dirty="0"/>
              <a:t>to ti povídám,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 </a:t>
            </a:r>
          </a:p>
          <a:p>
            <a:pPr marL="0" indent="0" algn="ctr">
              <a:buNone/>
            </a:pPr>
            <a:r>
              <a:rPr lang="cs-CZ" dirty="0" smtClean="0"/>
              <a:t>Dej kobylám, </a:t>
            </a:r>
            <a:r>
              <a:rPr lang="cs-CZ" dirty="0"/>
              <a:t>to ti povídám,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dej </a:t>
            </a:r>
            <a:r>
              <a:rPr lang="cs-CZ" dirty="0"/>
              <a:t>kobylám </a:t>
            </a:r>
            <a:r>
              <a:rPr lang="cs-CZ" dirty="0" smtClean="0"/>
              <a:t>ovsa.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45430"/>
            <a:ext cx="1811337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24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9"/>
    </mc:Choice>
    <mc:Fallback xmlns="">
      <p:transition spd="slow" advTm="921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r>
              <a:rPr lang="cs-CZ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cs-CZ" dirty="0"/>
              <a:t>Hudba: CD Lidové písničky s doprovody, Pedagogické centrum Karlovy Vary, 2002</a:t>
            </a:r>
          </a:p>
          <a:p>
            <a:r>
              <a:rPr lang="cs-CZ" dirty="0"/>
              <a:t>Obrázky: </a:t>
            </a:r>
            <a:r>
              <a:rPr lang="cs-CZ" dirty="0"/>
              <a:t>Klipart - http://office.microsoft.com/cs-cz/images</a:t>
            </a:r>
            <a:r>
              <a:rPr lang="cs-CZ"/>
              <a:t>/?</a:t>
            </a:r>
            <a:r>
              <a:rPr lang="cs-CZ" smtClean="0"/>
              <a:t>CTT=6&amp;ver=14&amp;app=powerpnt.exe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127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8"/>
    </mc:Choice>
    <mc:Fallback xmlns="">
      <p:transition spd="slow" advTm="4068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5"/>
</p:tagLst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248</Words>
  <Application>Microsoft Office PowerPoint</Application>
  <PresentationFormat>Předvádění na obrazovce (4:3)</PresentationFormat>
  <Paragraphs>63</Paragraphs>
  <Slides>12</Slides>
  <Notes>3</Notes>
  <HiddenSlides>1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OKOLO TŘEBONĚ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OKOLO TŘEBONĚ</dc:title>
  <dc:creator>Mgr. Iva Dušková</dc:creator>
  <cp:lastModifiedBy>OEM</cp:lastModifiedBy>
  <cp:revision>18</cp:revision>
  <dcterms:created xsi:type="dcterms:W3CDTF">2011-08-26T13:06:36Z</dcterms:created>
  <dcterms:modified xsi:type="dcterms:W3CDTF">2011-11-29T08:09:04Z</dcterms:modified>
</cp:coreProperties>
</file>