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9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280" r:id="rId36"/>
    <p:sldId id="257" r:id="rId37"/>
    <p:sldId id="283" r:id="rId38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3697793" cy="3403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090972"/>
              </p:ext>
            </p:extLst>
          </p:nvPr>
        </p:nvGraphicFramePr>
        <p:xfrm>
          <a:off x="683568" y="483164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VY_52_INOVACE_26_Praha - Zahrady Pražského hradu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9600" b="1" dirty="0">
                <a:ln w="11430">
                  <a:solidFill>
                    <a:schemeClr val="accent3">
                      <a:lumMod val="5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Praha</a:t>
            </a:r>
            <a:r>
              <a:rPr lang="cs-CZ" sz="7200" b="1" dirty="0">
                <a:ln w="11430">
                  <a:solidFill>
                    <a:schemeClr val="accent3">
                      <a:lumMod val="5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 - Zahrady Pražského hradu</a:t>
            </a:r>
            <a:endParaRPr lang="cs-CZ" sz="4800" b="1" dirty="0">
              <a:ln w="11430">
                <a:solidFill>
                  <a:schemeClr val="accent3">
                    <a:lumMod val="50000"/>
                  </a:schemeClr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9078" y="3501008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xmlns="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3744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4019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4184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397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6930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4593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5933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4739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434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3684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5315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9229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472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0095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3915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5968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79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7183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5531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8227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4342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8550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632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640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8525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9229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3916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5401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5724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614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997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8248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298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9337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2533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2420888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dirty="0" smtClean="0"/>
              <a:t>– autor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26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</TotalTime>
  <Words>47</Words>
  <Application>Microsoft Office PowerPoint</Application>
  <PresentationFormat>Předvádění na obrazovce (4:3)</PresentationFormat>
  <Paragraphs>12</Paragraphs>
  <Slides>37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Použité materiály :  archiv fotografií autora  mapa ČR – autor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 - Zahrady Pražského hradu</dc:title>
  <dc:creator>Mgr. Petr Dušek</dc:creator>
  <cp:lastModifiedBy>Dum</cp:lastModifiedBy>
  <cp:revision>24</cp:revision>
  <dcterms:created xsi:type="dcterms:W3CDTF">2011-09-01T18:31:16Z</dcterms:created>
  <dcterms:modified xsi:type="dcterms:W3CDTF">2012-03-27T16:34:15Z</dcterms:modified>
</cp:coreProperties>
</file>