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797179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Narození Ježíše (shrnutí)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1_24_ČJ_Narození Ježíše (shrnutí)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vyprávění dle osnovy, vyhledávání slov.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Narození Ježíše (shrnutí)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W9X11EZY\MC9003973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7"/>
            <a:ext cx="2420623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 na následující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1. Ve kterém městě se Ježíš narodil?</a:t>
            </a:r>
          </a:p>
          <a:p>
            <a:r>
              <a:rPr lang="cs-CZ" dirty="0" smtClean="0"/>
              <a:t>2. Kdo se o jeho narození dozvěděl nejdřív?</a:t>
            </a:r>
          </a:p>
          <a:p>
            <a:r>
              <a:rPr lang="cs-CZ" dirty="0" smtClean="0"/>
              <a:t>3. Kdo oznamoval narození Ježíše?</a:t>
            </a:r>
          </a:p>
          <a:p>
            <a:r>
              <a:rPr lang="cs-CZ" dirty="0" smtClean="0"/>
              <a:t>4. Jak vypadala krajina při zvěstování o narození Ježíše?</a:t>
            </a:r>
          </a:p>
          <a:p>
            <a:r>
              <a:rPr lang="cs-CZ" dirty="0" smtClean="0"/>
              <a:t>5. Od koho byl poslaný Ježíš?</a:t>
            </a:r>
          </a:p>
          <a:p>
            <a:r>
              <a:rPr lang="cs-CZ" dirty="0" smtClean="0"/>
              <a:t>6. Kde byl položen Ježíš?</a:t>
            </a:r>
          </a:p>
          <a:p>
            <a:r>
              <a:rPr lang="cs-CZ" dirty="0" smtClean="0"/>
              <a:t>7. Koho uviděli pastýři u novorozeňátka?</a:t>
            </a:r>
          </a:p>
          <a:p>
            <a:r>
              <a:rPr lang="cs-CZ" dirty="0" smtClean="0"/>
              <a:t>8. Který král vládl v době narození Ježíše?</a:t>
            </a:r>
          </a:p>
          <a:p>
            <a:r>
              <a:rPr lang="cs-CZ" dirty="0" smtClean="0"/>
              <a:t>9. V jaké zemi se narodil Ježíš?</a:t>
            </a:r>
          </a:p>
          <a:p>
            <a:r>
              <a:rPr lang="cs-CZ" dirty="0" smtClean="0"/>
              <a:t>10. Co přivedlo učence až k Ježíši?</a:t>
            </a:r>
          </a:p>
          <a:p>
            <a:r>
              <a:rPr lang="cs-CZ" dirty="0" smtClean="0"/>
              <a:t>11. Odkud přijeli učenci za Ježíšem?</a:t>
            </a:r>
          </a:p>
          <a:p>
            <a:r>
              <a:rPr lang="cs-CZ" dirty="0" smtClean="0"/>
              <a:t>12. Co přinesli učenci Ježíši?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Vypiš z celého příběhu vlastní jména a seřaď je podle abecedy.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Na základě osnovy vyprávěj příběh.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1. Pastýři v noci.</a:t>
            </a:r>
          </a:p>
          <a:p>
            <a:r>
              <a:rPr lang="cs-CZ" dirty="0" smtClean="0"/>
              <a:t>2. Zjevení anděla.</a:t>
            </a:r>
          </a:p>
          <a:p>
            <a:r>
              <a:rPr lang="cs-CZ" dirty="0" smtClean="0"/>
              <a:t>3. Dobrá zpráva.</a:t>
            </a:r>
          </a:p>
          <a:p>
            <a:r>
              <a:rPr lang="cs-CZ" dirty="0" smtClean="0"/>
              <a:t>4. Množství andělů.</a:t>
            </a:r>
          </a:p>
          <a:p>
            <a:r>
              <a:rPr lang="cs-CZ" dirty="0" smtClean="0"/>
              <a:t>5. Cesta do Betléma.</a:t>
            </a:r>
          </a:p>
          <a:p>
            <a:r>
              <a:rPr lang="cs-CZ" dirty="0" smtClean="0"/>
              <a:t>6. Setkání u jeslí.</a:t>
            </a:r>
          </a:p>
          <a:p>
            <a:r>
              <a:rPr lang="cs-CZ" dirty="0" smtClean="0"/>
              <a:t>7. Radost pastýřů.</a:t>
            </a:r>
          </a:p>
          <a:p>
            <a:r>
              <a:rPr lang="cs-CZ" dirty="0" smtClean="0"/>
              <a:t>8. Ježíšova hvězda.</a:t>
            </a:r>
          </a:p>
          <a:p>
            <a:r>
              <a:rPr lang="cs-CZ" dirty="0" smtClean="0"/>
              <a:t>8. Příjezd učenců.</a:t>
            </a:r>
          </a:p>
          <a:p>
            <a:r>
              <a:rPr lang="cs-CZ" dirty="0" smtClean="0"/>
              <a:t>9. Setkání s Herodem .</a:t>
            </a:r>
          </a:p>
          <a:p>
            <a:r>
              <a:rPr lang="cs-CZ" dirty="0" smtClean="0"/>
              <a:t>10. Nalezení Ježíše.</a:t>
            </a:r>
          </a:p>
          <a:p>
            <a:r>
              <a:rPr lang="cs-CZ" dirty="0" smtClean="0"/>
              <a:t>11. Předání darů.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Vypiš všechny postavy, které vystupují v příběhu.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015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Dana\AppData\Local\Microsoft\Windows\Temporary Internet Files\Content.IE5\NB2IHT69\MC900415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192" y="1889156"/>
            <a:ext cx="4591616" cy="307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624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webu </a:t>
            </a: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324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Narození Ježíše (shrnutí)</vt:lpstr>
      <vt:lpstr>Odpověz na následující otázky</vt:lpstr>
      <vt:lpstr>2. Vypiš z celého příběhu vlastní jména a seřaď je podle abecedy.</vt:lpstr>
      <vt:lpstr>3. Na základě osnovy vyprávěj příběh.</vt:lpstr>
      <vt:lpstr>4. Vypiš všechny postavy, které vystupují v příběhu.</vt:lpstr>
      <vt:lpstr>Prezentace aplikace PowerPoint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jitka</cp:lastModifiedBy>
  <cp:revision>9</cp:revision>
  <dcterms:created xsi:type="dcterms:W3CDTF">2013-11-12T21:31:28Z</dcterms:created>
  <dcterms:modified xsi:type="dcterms:W3CDTF">2014-03-11T06:11:59Z</dcterms:modified>
</cp:coreProperties>
</file>