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56" r:id="rId3"/>
    <p:sldId id="258" r:id="rId4"/>
    <p:sldId id="259" r:id="rId5"/>
    <p:sldId id="260" r:id="rId6"/>
    <p:sldId id="264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38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164D60-AE3E-4442-8507-61255A45D08A}" type="datetimeFigureOut">
              <a:rPr lang="cs-CZ" smtClean="0"/>
              <a:t>3.1.2014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ADE61-91A9-4A39-8682-A8C1E6C7DFD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931967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164D60-AE3E-4442-8507-61255A45D08A}" type="datetimeFigureOut">
              <a:rPr lang="cs-CZ" smtClean="0"/>
              <a:t>3.1.2014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ADE61-91A9-4A39-8682-A8C1E6C7DFD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176458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164D60-AE3E-4442-8507-61255A45D08A}" type="datetimeFigureOut">
              <a:rPr lang="cs-CZ" smtClean="0"/>
              <a:t>3.1.2014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ADE61-91A9-4A39-8682-A8C1E6C7DFD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217608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164D60-AE3E-4442-8507-61255A45D08A}" type="datetimeFigureOut">
              <a:rPr lang="cs-CZ" smtClean="0"/>
              <a:t>3.1.2014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ADE61-91A9-4A39-8682-A8C1E6C7DFD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3659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164D60-AE3E-4442-8507-61255A45D08A}" type="datetimeFigureOut">
              <a:rPr lang="cs-CZ" smtClean="0"/>
              <a:t>3.1.2014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ADE61-91A9-4A39-8682-A8C1E6C7DFD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639900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164D60-AE3E-4442-8507-61255A45D08A}" type="datetimeFigureOut">
              <a:rPr lang="cs-CZ" smtClean="0"/>
              <a:t>3.1.2014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ADE61-91A9-4A39-8682-A8C1E6C7DFD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021790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164D60-AE3E-4442-8507-61255A45D08A}" type="datetimeFigureOut">
              <a:rPr lang="cs-CZ" smtClean="0"/>
              <a:t>3.1.2014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ADE61-91A9-4A39-8682-A8C1E6C7DFD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638282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164D60-AE3E-4442-8507-61255A45D08A}" type="datetimeFigureOut">
              <a:rPr lang="cs-CZ" smtClean="0"/>
              <a:t>3.1.2014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ADE61-91A9-4A39-8682-A8C1E6C7DFD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719933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164D60-AE3E-4442-8507-61255A45D08A}" type="datetimeFigureOut">
              <a:rPr lang="cs-CZ" smtClean="0"/>
              <a:t>3.1.2014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ADE61-91A9-4A39-8682-A8C1E6C7DFD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40164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164D60-AE3E-4442-8507-61255A45D08A}" type="datetimeFigureOut">
              <a:rPr lang="cs-CZ" smtClean="0"/>
              <a:t>3.1.2014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ADE61-91A9-4A39-8682-A8C1E6C7DFD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199377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164D60-AE3E-4442-8507-61255A45D08A}" type="datetimeFigureOut">
              <a:rPr lang="cs-CZ" smtClean="0"/>
              <a:t>3.1.2014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ADE61-91A9-4A39-8682-A8C1E6C7DFD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692870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164D60-AE3E-4442-8507-61255A45D08A}" type="datetimeFigureOut">
              <a:rPr lang="cs-CZ" smtClean="0"/>
              <a:t>3.1.2014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1ADE61-91A9-4A39-8682-A8C1E6C7DFD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917562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H:\!Dokumenty\!Gympl\!projekty\!!OP VK\publicita\OPVK_hor_zakladni_logolink_CB_cz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5788" y="333375"/>
            <a:ext cx="5434012" cy="105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3573382"/>
              </p:ext>
            </p:extLst>
          </p:nvPr>
        </p:nvGraphicFramePr>
        <p:xfrm>
          <a:off x="457200" y="1600200"/>
          <a:ext cx="8568952" cy="4680516"/>
        </p:xfrm>
        <a:graphic>
          <a:graphicData uri="http://schemas.openxmlformats.org/drawingml/2006/table">
            <a:tbl>
              <a:tblPr/>
              <a:tblGrid>
                <a:gridCol w="1905605"/>
                <a:gridCol w="6663347"/>
              </a:tblGrid>
              <a:tr h="56432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NÁZEV ŠKOLY</a:t>
                      </a:r>
                    </a:p>
                  </a:txBody>
                  <a:tcPr marL="91438" marR="91438" marT="45710" marB="4571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BRÁNA, základní škola a mateřská škola </a:t>
                      </a:r>
                      <a:b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</a:b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Kollárova 456, 509 01 Nová Paka</a:t>
                      </a:r>
                      <a:endParaRPr kumimoji="0" lang="cs-CZ" alt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91438" marR="91438" marT="45710" marB="4571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194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ČÍSLO PROJEKTU</a:t>
                      </a:r>
                    </a:p>
                  </a:txBody>
                  <a:tcPr marL="91438" marR="91438" marT="45710" marB="4571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CZ.1.07/1.4.00/21.3750</a:t>
                      </a:r>
                    </a:p>
                  </a:txBody>
                  <a:tcPr marL="91438" marR="91438" marT="45710" marB="4571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194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NÁZEV PROJEKTU</a:t>
                      </a:r>
                    </a:p>
                  </a:txBody>
                  <a:tcPr marL="91438" marR="91438" marT="45710" marB="4571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Rozvoj čtení a práce s informacemi</a:t>
                      </a:r>
                    </a:p>
                  </a:txBody>
                  <a:tcPr marL="91438" marR="91438" marT="45710" marB="4571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432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ČÍSLO A NÁZEV KLÍČOVÉ AKTIVITY</a:t>
                      </a:r>
                    </a:p>
                  </a:txBody>
                  <a:tcPr marL="91438" marR="91438" marT="45710" marB="4571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I/2 Inovace a zkvalitnění výuky směřující k rozvoji čtenářské a informační gramotnosti</a:t>
                      </a:r>
                    </a:p>
                  </a:txBody>
                  <a:tcPr marL="91438" marR="91438" marT="45710" marB="4571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194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AUTOR</a:t>
                      </a:r>
                    </a:p>
                  </a:txBody>
                  <a:tcPr marL="91438" marR="91438" marT="45710" marB="4571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Mgr. Dana Kašparová</a:t>
                      </a:r>
                    </a:p>
                  </a:txBody>
                  <a:tcPr marL="91438" marR="91438" marT="45710" marB="4571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194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PŘEDMĚT</a:t>
                      </a:r>
                    </a:p>
                  </a:txBody>
                  <a:tcPr marL="91438" marR="91438" marT="45710" marB="4571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Český jazyk</a:t>
                      </a:r>
                    </a:p>
                  </a:txBody>
                  <a:tcPr marL="91438" marR="91438" marT="45710" marB="4571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194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TÉMATICKÝ OKRUH</a:t>
                      </a:r>
                    </a:p>
                  </a:txBody>
                  <a:tcPr marL="91438" marR="91438" marT="45710" marB="4571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Jazyk a jazyková komunikace</a:t>
                      </a:r>
                    </a:p>
                  </a:txBody>
                  <a:tcPr marL="91438" marR="91438" marT="45710" marB="4571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194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NÁZEV DUM</a:t>
                      </a:r>
                    </a:p>
                  </a:txBody>
                  <a:tcPr marL="91438" marR="91438" marT="45710" marB="4571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Bouře na jezeře</a:t>
                      </a:r>
                      <a:endParaRPr kumimoji="0" lang="cs-CZ" alt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1438" marR="91438" marT="45710" marB="4571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194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ROČNÍK</a:t>
                      </a:r>
                    </a:p>
                  </a:txBody>
                  <a:tcPr marL="91438" marR="91438" marT="45710" marB="4571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3. – 5.</a:t>
                      </a:r>
                    </a:p>
                  </a:txBody>
                  <a:tcPr marL="91438" marR="91438" marT="45710" marB="4571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194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ČÍSLO MATERIÁLU</a:t>
                      </a:r>
                    </a:p>
                  </a:txBody>
                  <a:tcPr marL="91438" marR="91438" marT="45710" marB="4571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VY_12_</a:t>
                      </a:r>
                      <a:r>
                        <a:rPr kumimoji="0" lang="cs-CZ" alt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1_26_ČJ_Ježíš žehná dětem</a:t>
                      </a:r>
                      <a:endParaRPr kumimoji="0" lang="cs-CZ" altLang="cs-CZ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38" marR="91438" marT="45710" marB="4571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194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DATUM TVORBY</a:t>
                      </a:r>
                    </a:p>
                  </a:txBody>
                  <a:tcPr marL="91438" marR="91438" marT="45710" marB="4571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9. </a:t>
                      </a: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1. 2014</a:t>
                      </a:r>
                    </a:p>
                  </a:txBody>
                  <a:tcPr marL="91438" marR="91438" marT="45710" marB="4571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432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ANOTACE</a:t>
                      </a:r>
                    </a:p>
                  </a:txBody>
                  <a:tcPr marL="91438" marR="91438" marT="45710" marB="4571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Tento materiál je zařazen do vzdělávací oblasti Jazyk a jazyková komunikace, žáci si procvičují porozumění textu, </a:t>
                      </a: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 práci s textem</a:t>
                      </a:r>
                      <a:endParaRPr kumimoji="0" lang="cs-CZ" alt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1438" marR="91438" marT="45710" marB="4571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038513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Ježíš žehná dětem</a:t>
            </a:r>
            <a:endParaRPr lang="cs-CZ" dirty="0"/>
          </a:p>
        </p:txBody>
      </p:sp>
      <p:pic>
        <p:nvPicPr>
          <p:cNvPr id="1037" name="Picture 13" descr="C:\Users\Dana\AppData\Local\Microsoft\Windows\Temporary Internet Files\Content.IE5\NHMO8SPK\MP900423059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3212976"/>
            <a:ext cx="2061652" cy="31000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586919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Pozorně si přečti text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Lidé nosili k Ježíšovi děti, aby jim žehnal. Učedníci je odháněli. Když to Ježíš slyšel, zlobil se: „Neodhánějte ty děti a nebraňte jim, když chtějí ke mně. Jim přece patří Boží království. Kdo nepřijde k Bohu s dětskou prostotou, nestane se občanem toho království.“ Bral děti do náruče, hladil je a žehnal jim.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456277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2. </a:t>
            </a:r>
            <a:r>
              <a:rPr lang="cs-CZ" dirty="0" smtClean="0"/>
              <a:t>Odpověz na tyto otázky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1. Kdo nosil k Ježíši děti?</a:t>
            </a:r>
          </a:p>
          <a:p>
            <a:r>
              <a:rPr lang="cs-CZ" dirty="0" smtClean="0"/>
              <a:t>2. Co dělali učedníci, když byly děti přinášeny k Ježíši?</a:t>
            </a:r>
          </a:p>
          <a:p>
            <a:r>
              <a:rPr lang="cs-CZ" dirty="0" smtClean="0"/>
              <a:t>3. Jak se choval k dětem Ježíš?</a:t>
            </a:r>
          </a:p>
          <a:p>
            <a:r>
              <a:rPr lang="cs-CZ" dirty="0" smtClean="0"/>
              <a:t>4. Komu patří Boží království?</a:t>
            </a:r>
          </a:p>
          <a:p>
            <a:r>
              <a:rPr lang="cs-CZ" dirty="0" smtClean="0"/>
              <a:t>5. Kdo se může stát občanem nebes? </a:t>
            </a:r>
          </a:p>
          <a:p>
            <a:endParaRPr lang="cs-CZ" dirty="0"/>
          </a:p>
        </p:txBody>
      </p:sp>
      <p:pic>
        <p:nvPicPr>
          <p:cNvPr id="3076" name="Picture 4" descr="C:\Users\Dana\AppData\Local\Microsoft\Windows\Temporary Internet Files\Content.IE5\NHMO8SPK\MP900402168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5045472"/>
            <a:ext cx="2448272" cy="1631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278288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3. </a:t>
            </a:r>
            <a:r>
              <a:rPr lang="cs-CZ" dirty="0" smtClean="0"/>
              <a:t>Doplň do textu chybějící slova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Lidé …………… k Ježíšovi děti, aby jim ………………</a:t>
            </a:r>
          </a:p>
          <a:p>
            <a:r>
              <a:rPr lang="cs-CZ" dirty="0" smtClean="0"/>
              <a:t>………………. </a:t>
            </a:r>
            <a:r>
              <a:rPr lang="cs-CZ" dirty="0" smtClean="0"/>
              <a:t>je odháněli.</a:t>
            </a:r>
          </a:p>
          <a:p>
            <a:r>
              <a:rPr lang="cs-CZ" dirty="0" smtClean="0"/>
              <a:t>Když to …………….. </a:t>
            </a:r>
            <a:r>
              <a:rPr lang="cs-CZ" dirty="0"/>
              <a:t>s</a:t>
            </a:r>
            <a:r>
              <a:rPr lang="cs-CZ" dirty="0" smtClean="0"/>
              <a:t>lyšel, zlobil se. </a:t>
            </a:r>
          </a:p>
          <a:p>
            <a:r>
              <a:rPr lang="cs-CZ" dirty="0" smtClean="0"/>
              <a:t>Neodhánějte ty ……………..</a:t>
            </a:r>
          </a:p>
          <a:p>
            <a:r>
              <a:rPr lang="cs-CZ" dirty="0" smtClean="0"/>
              <a:t>Dětem</a:t>
            </a:r>
            <a:r>
              <a:rPr lang="cs-CZ" dirty="0" smtClean="0"/>
              <a:t> přece patří Boží …………….</a:t>
            </a:r>
          </a:p>
          <a:p>
            <a:r>
              <a:rPr lang="cs-CZ" dirty="0" smtClean="0"/>
              <a:t>Ježíš bral děti do …………….</a:t>
            </a:r>
          </a:p>
          <a:p>
            <a:r>
              <a:rPr lang="cs-CZ" dirty="0" smtClean="0"/>
              <a:t>Ježíš děti ……………….. </a:t>
            </a:r>
            <a:r>
              <a:rPr lang="cs-CZ" dirty="0" smtClean="0"/>
              <a:t>a ……………….. Jim.</a:t>
            </a: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16296366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8" name="Picture 10" descr="C:\Users\Dana\AppData\Local\Microsoft\Windows\Temporary Internet Files\Content.IE5\W9X11EZY\MP900409657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298180"/>
            <a:ext cx="4176464" cy="6261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1162448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Vlastní text autora převyprávěn z Bible</a:t>
            </a:r>
          </a:p>
          <a:p>
            <a:r>
              <a:rPr lang="cs-CZ" dirty="0" smtClean="0"/>
              <a:t>Obrázky z webu Office.com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84768853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136</TotalTime>
  <Words>280</Words>
  <Application>Microsoft Office PowerPoint</Application>
  <PresentationFormat>Předvádění na obrazovce (4:3)</PresentationFormat>
  <Paragraphs>44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Prezentace aplikace PowerPoint</vt:lpstr>
      <vt:lpstr>Ježíš žehná dětem</vt:lpstr>
      <vt:lpstr>Pozorně si přečti text</vt:lpstr>
      <vt:lpstr>2. Odpověz na tyto otázky</vt:lpstr>
      <vt:lpstr>3. Doplň do textu chybějící slova</vt:lpstr>
      <vt:lpstr>Prezentace aplikace PowerPoint</vt:lpstr>
      <vt:lpstr>Odkazy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Narození Ježíše (shrnutí)</dc:title>
  <dc:creator>Dana</dc:creator>
  <cp:lastModifiedBy>Dana</cp:lastModifiedBy>
  <cp:revision>16</cp:revision>
  <dcterms:created xsi:type="dcterms:W3CDTF">2013-11-12T21:31:28Z</dcterms:created>
  <dcterms:modified xsi:type="dcterms:W3CDTF">2014-01-03T12:01:10Z</dcterms:modified>
</cp:coreProperties>
</file>