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8" r:id="rId4"/>
    <p:sldId id="259" r:id="rId5"/>
    <p:sldId id="260" r:id="rId6"/>
    <p:sldId id="26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96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4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60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990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2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993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164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3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87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5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Uzdravení slepého žebráka</a:t>
            </a:r>
            <a:endParaRPr lang="cs-CZ" dirty="0"/>
          </a:p>
        </p:txBody>
      </p:sp>
      <p:pic>
        <p:nvPicPr>
          <p:cNvPr id="1042" name="Picture 18" descr="C:\Users\Dana\AppData\Local\Microsoft\Windows\Temporary Internet Files\Content.IE5\Q9VPJA14\MC9004261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645024"/>
            <a:ext cx="1724025" cy="216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6919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2325995"/>
              </p:ext>
            </p:extLst>
          </p:nvPr>
        </p:nvGraphicFramePr>
        <p:xfrm>
          <a:off x="457200" y="1600200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Uzdravení slepého žebráka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1_27_ČJ_Uzdravení slepého žebráka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10. 1. 2014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práci s textem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851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Pozorně si přečti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Jerichu seděl u cesty slepý žebrák </a:t>
            </a:r>
            <a:r>
              <a:rPr lang="cs-CZ" dirty="0" err="1" smtClean="0"/>
              <a:t>Bartimeus</a:t>
            </a:r>
            <a:r>
              <a:rPr lang="cs-CZ" dirty="0" smtClean="0"/>
              <a:t>. Když uslyšel, že jde Ježíš, volal: „Ježíši, Synu Davidův, slituj se nade mnou.“ Lidé mu domlouvali, aby mlčel, ale on volal tím hlasitěji. Ježíš ho uslyšel a dal ho zavolat. Slepec odhodil svůj kabát a klopýtal k Ježíšovi. „Co pro tebe mohu udělat?“ dotkl se ho Ježíš. „Mistře, chci vidět.“ „Staň se, tvá víra tě zachránila.“ V té chvíli se slepci vrátil zrak a on se vydal za Ježíšem.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627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Odpověz na tyto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 V jakém městě seděl u cesty slepý žebrák?</a:t>
            </a:r>
          </a:p>
          <a:p>
            <a:r>
              <a:rPr lang="cs-CZ" dirty="0" smtClean="0"/>
              <a:t>2. Co volal </a:t>
            </a:r>
            <a:r>
              <a:rPr lang="cs-CZ" dirty="0" err="1" smtClean="0"/>
              <a:t>Bartimeus</a:t>
            </a:r>
            <a:r>
              <a:rPr lang="cs-CZ" dirty="0" smtClean="0"/>
              <a:t>?</a:t>
            </a:r>
          </a:p>
          <a:p>
            <a:r>
              <a:rPr lang="cs-CZ" dirty="0" smtClean="0"/>
              <a:t>3. Jak se křik </a:t>
            </a:r>
            <a:r>
              <a:rPr lang="cs-CZ" dirty="0" err="1" smtClean="0"/>
              <a:t>Bartimea</a:t>
            </a:r>
            <a:r>
              <a:rPr lang="cs-CZ" dirty="0" smtClean="0"/>
              <a:t> líbil ostatním lidem?</a:t>
            </a:r>
          </a:p>
          <a:p>
            <a:r>
              <a:rPr lang="cs-CZ" dirty="0" smtClean="0"/>
              <a:t>4. Poslechl </a:t>
            </a:r>
            <a:r>
              <a:rPr lang="cs-CZ" dirty="0" err="1" smtClean="0"/>
              <a:t>Bartimeus</a:t>
            </a:r>
            <a:r>
              <a:rPr lang="cs-CZ" dirty="0" smtClean="0"/>
              <a:t> domlouvání lidí?</a:t>
            </a:r>
          </a:p>
          <a:p>
            <a:r>
              <a:rPr lang="cs-CZ" dirty="0" smtClean="0"/>
              <a:t>5. Co udělal Ježíš, když uslyšel volání?</a:t>
            </a:r>
          </a:p>
          <a:p>
            <a:r>
              <a:rPr lang="cs-CZ" dirty="0" smtClean="0"/>
              <a:t>6. Jak se dostal </a:t>
            </a:r>
            <a:r>
              <a:rPr lang="cs-CZ" dirty="0" err="1" smtClean="0"/>
              <a:t>Bartimeus</a:t>
            </a:r>
            <a:r>
              <a:rPr lang="cs-CZ" dirty="0" smtClean="0"/>
              <a:t> k Ježíši?</a:t>
            </a:r>
          </a:p>
          <a:p>
            <a:r>
              <a:rPr lang="cs-CZ" dirty="0" smtClean="0"/>
              <a:t>7. Co se nejdřív zeptal Ježíš </a:t>
            </a:r>
            <a:r>
              <a:rPr lang="cs-CZ" dirty="0" err="1" smtClean="0"/>
              <a:t>Bartimea</a:t>
            </a:r>
            <a:r>
              <a:rPr lang="cs-CZ" dirty="0" smtClean="0"/>
              <a:t>?</a:t>
            </a:r>
          </a:p>
          <a:p>
            <a:r>
              <a:rPr lang="cs-CZ" dirty="0" smtClean="0"/>
              <a:t>8. Co odpověděl slepec?</a:t>
            </a:r>
          </a:p>
          <a:p>
            <a:r>
              <a:rPr lang="cs-CZ" dirty="0" smtClean="0"/>
              <a:t>9. Jak uzdravil Ježíš slepého?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828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Dokonči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Bartimeus</a:t>
            </a:r>
            <a:r>
              <a:rPr lang="cs-CZ" dirty="0" smtClean="0"/>
              <a:t> byl ………………..</a:t>
            </a:r>
          </a:p>
          <a:p>
            <a:r>
              <a:rPr lang="cs-CZ" dirty="0" smtClean="0"/>
              <a:t>Ježíš byl ………………..</a:t>
            </a:r>
          </a:p>
          <a:p>
            <a:r>
              <a:rPr lang="cs-CZ" dirty="0" smtClean="0"/>
              <a:t>Jericho bylo ……………</a:t>
            </a:r>
          </a:p>
          <a:p>
            <a:r>
              <a:rPr lang="cs-CZ" dirty="0" smtClean="0"/>
              <a:t>Ježíš </a:t>
            </a:r>
            <a:r>
              <a:rPr lang="cs-CZ" dirty="0" err="1" smtClean="0"/>
              <a:t>Bartimea</a:t>
            </a:r>
            <a:r>
              <a:rPr lang="cs-CZ" dirty="0" smtClean="0"/>
              <a:t> 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1629636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4" name="Picture 16" descr="C:\Users\Dana\AppData\Local\Microsoft\Windows\Temporary Internet Files\Content.IE5\NHMO8SPK\MC9000787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340768"/>
            <a:ext cx="4464496" cy="4385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624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převyprávěn z Bible</a:t>
            </a:r>
          </a:p>
          <a:p>
            <a:r>
              <a:rPr lang="cs-CZ" dirty="0" smtClean="0"/>
              <a:t>Obrázky z </a:t>
            </a:r>
            <a:r>
              <a:rPr lang="cs-CZ" smtClean="0"/>
              <a:t>webu </a:t>
            </a:r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7688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311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Uzdravení slepého žebráka</vt:lpstr>
      <vt:lpstr>Prezentace aplikace PowerPoint</vt:lpstr>
      <vt:lpstr>Pozorně si přečti text</vt:lpstr>
      <vt:lpstr>2. Odpověz na tyto otázky</vt:lpstr>
      <vt:lpstr>3. Dokonči věty</vt:lpstr>
      <vt:lpstr>Prezentace aplikace PowerPoint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(shrnutí)</dc:title>
  <dc:creator>Dana</dc:creator>
  <cp:lastModifiedBy>jitka</cp:lastModifiedBy>
  <cp:revision>20</cp:revision>
  <dcterms:created xsi:type="dcterms:W3CDTF">2013-11-12T21:31:28Z</dcterms:created>
  <dcterms:modified xsi:type="dcterms:W3CDTF">2014-03-11T06:20:41Z</dcterms:modified>
</cp:coreProperties>
</file>