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019960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Chudá vdova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1_28_ČJ_Chudá vdova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práci s textem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Chudá vdova</a:t>
            </a:r>
            <a:endParaRPr lang="cs-CZ" dirty="0"/>
          </a:p>
        </p:txBody>
      </p:sp>
      <p:pic>
        <p:nvPicPr>
          <p:cNvPr id="1043" name="Picture 19" descr="C:\Users\Dana\AppData\Local\Microsoft\Windows\Temporary Internet Files\Content.IE5\NB2IHT69\MC900332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429001"/>
            <a:ext cx="2592288" cy="208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Jednou si Ježíš sedl proti chrámové pokladně a pozoroval lidi. Mnozí bohatí tam vkládali značné částky peněz. Přišla také chudá vdova a do </a:t>
            </a:r>
            <a:r>
              <a:rPr lang="cs-CZ" smtClean="0"/>
              <a:t>pokladny </a:t>
            </a:r>
            <a:r>
              <a:rPr lang="cs-CZ" smtClean="0"/>
              <a:t>hodila </a:t>
            </a:r>
            <a:r>
              <a:rPr lang="cs-CZ" dirty="0" smtClean="0"/>
              <a:t>dvě drobné mince. Ježíš zavolal své učedníky a řekl jim: „Ta chudá vdova dala víc než boháči. Ti dávali je přebytky, ale ona dala všechno, co měla na živobytí.“</a:t>
            </a:r>
            <a:endParaRPr lang="cs-CZ" dirty="0"/>
          </a:p>
        </p:txBody>
      </p:sp>
      <p:pic>
        <p:nvPicPr>
          <p:cNvPr id="4098" name="Picture 2" descr="C:\Users\Dana\AppData\Local\Microsoft\Windows\Temporary Internet Files\Content.IE5\Q9VPJA14\MC9003262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128458"/>
            <a:ext cx="1831543" cy="139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Kam si sedl Ježíš?</a:t>
            </a:r>
          </a:p>
          <a:p>
            <a:r>
              <a:rPr lang="cs-CZ" dirty="0" smtClean="0"/>
              <a:t>2. Kolik peněz dávali do pokladny bohatí lidé?</a:t>
            </a:r>
          </a:p>
          <a:p>
            <a:r>
              <a:rPr lang="cs-CZ" dirty="0" smtClean="0"/>
              <a:t>3. Kolik peněz dala chudá vdova?</a:t>
            </a:r>
          </a:p>
          <a:p>
            <a:r>
              <a:rPr lang="cs-CZ" dirty="0" smtClean="0"/>
              <a:t>4. Kdo dal víc?</a:t>
            </a:r>
          </a:p>
          <a:p>
            <a:r>
              <a:rPr lang="cs-CZ" dirty="0" smtClean="0"/>
              <a:t>5. Proč Ježíš říkal, že chudá vdova dala víc?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7" name="Picture 5" descr="C:\Users\Dana\AppData\Local\Microsoft\Windows\Temporary Internet Files\Content.IE5\Q9VPJA14\MC90043982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013176"/>
            <a:ext cx="1008112" cy="87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Seřaď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Chudá vdova přišla a vhodila do pokladny dvě drobné mince.</a:t>
            </a:r>
          </a:p>
          <a:p>
            <a:r>
              <a:rPr lang="cs-CZ" dirty="0" smtClean="0"/>
              <a:t>Ježíš si zavolal své učedníky a řekl, že chudá vdova dala víc než boháči.</a:t>
            </a:r>
          </a:p>
          <a:p>
            <a:r>
              <a:rPr lang="cs-CZ" dirty="0" smtClean="0"/>
              <a:t>Mnozí bohatí vkládali do pokladny značné peníze.</a:t>
            </a:r>
          </a:p>
          <a:p>
            <a:r>
              <a:rPr lang="cs-CZ" dirty="0" smtClean="0"/>
              <a:t>Chudá vdova dala vše, co měla, ale boháči jen přebytky.</a:t>
            </a:r>
          </a:p>
          <a:p>
            <a:r>
              <a:rPr lang="cs-CZ" dirty="0" smtClean="0"/>
              <a:t>Ježíš si sedl proti chrámové pokladně a pozoroval lidi.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287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Chudá vdova</vt:lpstr>
      <vt:lpstr>1. Pozorně si přečti text</vt:lpstr>
      <vt:lpstr>2. Odpověz na tyto otázky</vt:lpstr>
      <vt:lpstr>3. Seřaď věty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Dana</cp:lastModifiedBy>
  <cp:revision>23</cp:revision>
  <dcterms:created xsi:type="dcterms:W3CDTF">2013-11-12T21:31:28Z</dcterms:created>
  <dcterms:modified xsi:type="dcterms:W3CDTF">2014-01-13T07:02:41Z</dcterms:modified>
</cp:coreProperties>
</file>