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77635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Uzdravení malomocného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1_29_ČJ_Uzdravení malomocného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12. 1. 2014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Uzdravení malomocného</a:t>
            </a:r>
            <a:endParaRPr lang="cs-CZ" dirty="0"/>
          </a:p>
        </p:txBody>
      </p:sp>
      <p:pic>
        <p:nvPicPr>
          <p:cNvPr id="1045" name="Picture 21" descr="C:\Users\Dana\AppData\Local\Microsoft\Windows\Temporary Internet Files\Content.IE5\Q9VPJA14\MC9003981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56992"/>
            <a:ext cx="281313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Jednou přišel za Ježíšem člověk postižený malomocenstvím a na kolenou ho prosil: „Pane, vím, že mne můžeš uzdravit, když budeš chtít.“ Ježíš, pohnut soucitem, vztáhl ruku, dotkl se ho a řekl: „Chci, abys byl zdráv.“ V tu chvíli byl malomocný uzdraven. Ježíš mu nařídil, aby si dal své uzdravení ověřit knězem a nikomu o tom nevyprávěl.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Jakou nemocí trpěl tento člověk?</a:t>
            </a:r>
          </a:p>
          <a:p>
            <a:r>
              <a:rPr lang="cs-CZ" dirty="0" smtClean="0"/>
              <a:t>2. Co k nemocnému cítil Ježíš?</a:t>
            </a:r>
          </a:p>
          <a:p>
            <a:r>
              <a:rPr lang="cs-CZ" dirty="0" smtClean="0"/>
              <a:t>3. Jak ho Ježíš uzdravil?</a:t>
            </a:r>
          </a:p>
          <a:p>
            <a:r>
              <a:rPr lang="cs-CZ" dirty="0" smtClean="0"/>
              <a:t>4. Za jak dlouho byl malomocný uzdraven?</a:t>
            </a:r>
          </a:p>
          <a:p>
            <a:r>
              <a:rPr lang="cs-CZ" dirty="0" smtClean="0"/>
              <a:t>5. Ke komu měl jít uzdravený člověk?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Doplň přímou řeč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Malomocný Ježíše prosil: „……………………….“</a:t>
            </a:r>
          </a:p>
          <a:p>
            <a:endParaRPr lang="cs-CZ" dirty="0"/>
          </a:p>
          <a:p>
            <a:r>
              <a:rPr lang="cs-CZ" dirty="0" smtClean="0"/>
              <a:t>Ježíš mu řekl: „…………………………..“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122" name="Picture 2" descr="C:\Users\Dana\AppData\Local\Microsoft\Windows\Temporary Internet Files\Content.IE5\NB2IHT69\MC900098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115" y="3933056"/>
            <a:ext cx="1807769" cy="140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</a:t>
            </a:r>
            <a:r>
              <a:rPr lang="cs-CZ" smtClean="0"/>
              <a:t>webu </a:t>
            </a:r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247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Uzdravení malomocného</vt:lpstr>
      <vt:lpstr>1. Pozorně si přečti text</vt:lpstr>
      <vt:lpstr>2. Odpověz na tyto otázky</vt:lpstr>
      <vt:lpstr>3. Doplň přímou řeč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jitka</cp:lastModifiedBy>
  <cp:revision>26</cp:revision>
  <dcterms:created xsi:type="dcterms:W3CDTF">2013-11-12T21:31:28Z</dcterms:created>
  <dcterms:modified xsi:type="dcterms:W3CDTF">2014-03-11T06:22:35Z</dcterms:modified>
</cp:coreProperties>
</file>