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441723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Ježíš stoluje s hříšníky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1_30_ČJ_Ježíš stoluje s hříšníky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Ježíš stoluje s hříšníky</a:t>
            </a:r>
            <a:endParaRPr lang="cs-CZ" dirty="0"/>
          </a:p>
        </p:txBody>
      </p:sp>
      <p:pic>
        <p:nvPicPr>
          <p:cNvPr id="1046" name="Picture 22" descr="C:\Users\Dana\AppData\Local\Microsoft\Windows\Temporary Internet Files\Content.IE5\Q9VPJA14\MC9004132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4585580" cy="339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Ježíš se svými učedníky přijal pozvání celníka </a:t>
            </a:r>
            <a:r>
              <a:rPr lang="cs-CZ" dirty="0" err="1" smtClean="0"/>
              <a:t>Leviho</a:t>
            </a:r>
            <a:r>
              <a:rPr lang="cs-CZ" dirty="0" smtClean="0"/>
              <a:t> do jeho domu. Ke stolu se posadili společně s dalšími celníky a lidmi pochybné pověsti. Když to židovští náboženští vůdci viděli, vyptávali se učedníků: „Jak si jen může sednout ke stolu s takovou lůzou?“ Ježíš to uslyšel a odpověděl jim: „Lékaře nepotřebují zdraví, ale nemocní. Nepřišel jsem proměnit lidi, kteří se považují za dobré, ale ty, kdo znají svou špatnost.“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693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Jaké zaměstnání vykonával </a:t>
            </a:r>
            <a:r>
              <a:rPr lang="cs-CZ" dirty="0" err="1" smtClean="0"/>
              <a:t>Levi</a:t>
            </a:r>
            <a:r>
              <a:rPr lang="cs-CZ" dirty="0" smtClean="0"/>
              <a:t>?</a:t>
            </a:r>
          </a:p>
          <a:p>
            <a:r>
              <a:rPr lang="cs-CZ" dirty="0" smtClean="0"/>
              <a:t>2. Měli lidé v té době celníky rádi?</a:t>
            </a:r>
          </a:p>
          <a:p>
            <a:r>
              <a:rPr lang="cs-CZ" dirty="0" smtClean="0"/>
              <a:t>3. S jakými lidmi stoloval Ježíš v domě </a:t>
            </a:r>
            <a:r>
              <a:rPr lang="cs-CZ" dirty="0" err="1" smtClean="0"/>
              <a:t>Leviho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Komu se nelíbilo, že Ježíš stoluje s hříšníky?</a:t>
            </a:r>
          </a:p>
          <a:p>
            <a:r>
              <a:rPr lang="cs-CZ" dirty="0" smtClean="0"/>
              <a:t>5. Koho se vyptávali náboženští vůdci na to, proč Ježíš stoluje s takovými lidmi?</a:t>
            </a:r>
          </a:p>
          <a:p>
            <a:r>
              <a:rPr lang="cs-CZ" dirty="0" smtClean="0"/>
              <a:t>6. Kdo jim odpověděl na otázku?</a:t>
            </a:r>
          </a:p>
          <a:p>
            <a:r>
              <a:rPr lang="cs-CZ" dirty="0" smtClean="0"/>
              <a:t>7. Proč </a:t>
            </a:r>
            <a:r>
              <a:rPr lang="cs-CZ" smtClean="0"/>
              <a:t>Ježíš stoloval </a:t>
            </a:r>
            <a:r>
              <a:rPr lang="cs-CZ" dirty="0" smtClean="0"/>
              <a:t>s lidmi špatné pověsti?</a:t>
            </a:r>
          </a:p>
          <a:p>
            <a:r>
              <a:rPr lang="cs-CZ" dirty="0" smtClean="0"/>
              <a:t>8. Komu může Ježíš proměnit život?</a:t>
            </a:r>
            <a:endParaRPr lang="cs-CZ" dirty="0"/>
          </a:p>
        </p:txBody>
      </p:sp>
      <p:pic>
        <p:nvPicPr>
          <p:cNvPr id="3078" name="Picture 6" descr="C:\Users\Dana\AppData\Local\Microsoft\Windows\Temporary Internet Files\Content.IE5\NHMO8SPK\MC900233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264" y="5329648"/>
            <a:ext cx="1922273" cy="141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Doplň slova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Ježíš se svými </a:t>
            </a:r>
            <a:r>
              <a:rPr lang="cs-CZ" dirty="0" smtClean="0"/>
              <a:t>……….. </a:t>
            </a:r>
            <a:r>
              <a:rPr lang="cs-CZ" dirty="0"/>
              <a:t>přijal pozvání celníka </a:t>
            </a:r>
            <a:r>
              <a:rPr lang="cs-CZ" dirty="0" err="1"/>
              <a:t>Leviho</a:t>
            </a:r>
            <a:r>
              <a:rPr lang="cs-CZ" dirty="0"/>
              <a:t> do jeho </a:t>
            </a:r>
            <a:r>
              <a:rPr lang="cs-CZ" dirty="0" smtClean="0"/>
              <a:t>……….. </a:t>
            </a:r>
            <a:r>
              <a:rPr lang="cs-CZ" dirty="0"/>
              <a:t>Ke stolu se posadili společně s dalšími </a:t>
            </a:r>
            <a:r>
              <a:rPr lang="cs-CZ" dirty="0" smtClean="0"/>
              <a:t>…………. </a:t>
            </a:r>
            <a:r>
              <a:rPr lang="cs-CZ" dirty="0"/>
              <a:t>a lidmi pochybné pověsti. Když to </a:t>
            </a:r>
            <a:r>
              <a:rPr lang="cs-CZ" dirty="0" smtClean="0"/>
              <a:t>………… </a:t>
            </a:r>
            <a:r>
              <a:rPr lang="cs-CZ" dirty="0"/>
              <a:t>náboženští vůdci viděli, vyptávali se učedníků: „Jak si jen může </a:t>
            </a:r>
            <a:r>
              <a:rPr lang="cs-CZ" dirty="0" smtClean="0"/>
              <a:t>………….. </a:t>
            </a:r>
            <a:r>
              <a:rPr lang="cs-CZ" dirty="0"/>
              <a:t>ke stolu s takovou lůzou?“ Ježíš to uslyšel a </a:t>
            </a:r>
            <a:r>
              <a:rPr lang="cs-CZ" dirty="0" smtClean="0"/>
              <a:t>………… </a:t>
            </a:r>
            <a:r>
              <a:rPr lang="cs-CZ" dirty="0"/>
              <a:t>jim: „Lékaře nepotřebují zdraví, ale </a:t>
            </a:r>
            <a:r>
              <a:rPr lang="cs-CZ" dirty="0" smtClean="0"/>
              <a:t>……….. </a:t>
            </a:r>
            <a:r>
              <a:rPr lang="cs-CZ" dirty="0"/>
              <a:t>Nepřišel jsem proměnit lidi, kteří se považují za </a:t>
            </a:r>
            <a:r>
              <a:rPr lang="cs-CZ" dirty="0" smtClean="0"/>
              <a:t>……….., </a:t>
            </a:r>
            <a:r>
              <a:rPr lang="cs-CZ" dirty="0"/>
              <a:t>ale ty, kdo znají svou špatnost.“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</a:t>
            </a:r>
            <a:r>
              <a:rPr lang="cs-CZ" smtClean="0"/>
              <a:t>webu </a:t>
            </a:r>
            <a:r>
              <a:rPr lang="cs-CZ" smtClean="0"/>
              <a:t>www.office.microsoft.com</a:t>
            </a:r>
            <a:endParaRPr lang="cs-CZ" dirty="0"/>
          </a:p>
        </p:txBody>
      </p:sp>
      <p:pic>
        <p:nvPicPr>
          <p:cNvPr id="6146" name="Picture 2" descr="C:\Users\Dana\AppData\Local\Microsoft\Windows\Temporary Internet Files\Content.IE5\NB2IHT69\MC900287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948" y="3493475"/>
            <a:ext cx="1880103" cy="175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375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Ježíš stoluje s hříšníky</vt:lpstr>
      <vt:lpstr>1. Pozorně si přečti text</vt:lpstr>
      <vt:lpstr>2. Odpověz na tyto otázky</vt:lpstr>
      <vt:lpstr>3. Doplň slova v textu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30</cp:revision>
  <dcterms:created xsi:type="dcterms:W3CDTF">2013-11-12T21:31:28Z</dcterms:created>
  <dcterms:modified xsi:type="dcterms:W3CDTF">2014-03-11T06:27:32Z</dcterms:modified>
</cp:coreProperties>
</file>