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55" autoAdjust="0"/>
  </p:normalViewPr>
  <p:slideViewPr>
    <p:cSldViewPr>
      <p:cViewPr>
        <p:scale>
          <a:sx n="59" d="100"/>
          <a:sy n="59" d="100"/>
        </p:scale>
        <p:origin x="-850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444545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Nasycení čtyř tisíců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1_33_ČJ_nasycení čtyř tisíců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práci s textem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Nasycení čtyř tisíců</a:t>
            </a:r>
            <a:endParaRPr lang="cs-CZ" dirty="0"/>
          </a:p>
        </p:txBody>
      </p:sp>
      <p:pic>
        <p:nvPicPr>
          <p:cNvPr id="1056" name="Picture 32" descr="C:\Users\Dana\AppData\Local\Microsoft\Windows\Temporary Internet Files\Content.IE5\W9X11EZY\MC90040781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67597"/>
            <a:ext cx="2302928" cy="162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Dana\AppData\Local\Microsoft\Windows\Temporary Internet Files\Content.IE5\NB2IHT69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78734"/>
            <a:ext cx="252028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Kolem Ježíše se shromáždilo velké množství lidí. Byli s ním tak dlouho, že už neměli co jíst. Ježíš řekl učedníkům: „Je mi líto těch lidí, jsou zde tři dny a nemají co jíst.“ „Chceš, abychom jim tady v té pustině sháněli jídlo?“ ulekli se učedníci. „Kolik chlebů máte?“ zeptal se Ježíš. „Sedm,“ odpověděli. Dal posadit všechny shromážděné, vzal těch sedm chlebů, děkoval za ně Bohu, ulamoval z nich a dával svým učedníkům, kteří je rozdělovali všem ostatním. Měli ještě několik malých ryb, za které Ježíš také Bohu poděkoval a dal je učedníkům, aby je roznesli. Všichni se dosyta najedli a ještě naplnili sedm košů zbytky nalámaných chlebů.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769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Kolik lidí poslouchalo Ježíše?</a:t>
            </a:r>
          </a:p>
          <a:p>
            <a:r>
              <a:rPr lang="cs-CZ" dirty="0" smtClean="0"/>
              <a:t>Jak dlouho byli s Ježíšem?</a:t>
            </a:r>
          </a:p>
          <a:p>
            <a:r>
              <a:rPr lang="cs-CZ" dirty="0" smtClean="0"/>
              <a:t>Jaký problém nastal?</a:t>
            </a:r>
          </a:p>
          <a:p>
            <a:r>
              <a:rPr lang="cs-CZ" dirty="0" smtClean="0"/>
              <a:t>Kolik chlebů se našlo?</a:t>
            </a:r>
          </a:p>
          <a:p>
            <a:r>
              <a:rPr lang="cs-CZ" dirty="0" smtClean="0"/>
              <a:t>Co ještě se tam našlo k jídlu?</a:t>
            </a:r>
          </a:p>
          <a:p>
            <a:r>
              <a:rPr lang="cs-CZ" dirty="0" smtClean="0"/>
              <a:t>Jak Ježíš chleby a ryby rozmnožil?</a:t>
            </a:r>
          </a:p>
          <a:p>
            <a:r>
              <a:rPr lang="cs-CZ" dirty="0" smtClean="0"/>
              <a:t>Kolik lidí se najedlo?</a:t>
            </a:r>
          </a:p>
          <a:p>
            <a:r>
              <a:rPr lang="cs-CZ" dirty="0" smtClean="0"/>
              <a:t>Kolik košů se zbytky pak učedníci nasbírali?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Doplň správné číslovky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Kolem Ježíše se shromáždilo velké množství </a:t>
            </a:r>
            <a:r>
              <a:rPr lang="cs-CZ" dirty="0" smtClean="0"/>
              <a:t>lidí, asi ……… tisíce. </a:t>
            </a:r>
            <a:r>
              <a:rPr lang="cs-CZ" dirty="0"/>
              <a:t>Byli s ním tak dlouho, že už neměli co jíst. Ježíš řekl učedníkům: „Je mi líto těch lidí, jsou zde </a:t>
            </a:r>
            <a:r>
              <a:rPr lang="cs-CZ" dirty="0" smtClean="0"/>
              <a:t>….. </a:t>
            </a:r>
            <a:r>
              <a:rPr lang="cs-CZ" dirty="0"/>
              <a:t>dny a nemají co jíst.“ „Chceš, abychom jim tady v té pustině sháněli jídlo?“ ulekli se učedníci. „Kolik chlebů máte?“ zeptal se Ježíš. </a:t>
            </a:r>
            <a:r>
              <a:rPr lang="cs-CZ" dirty="0" smtClean="0"/>
              <a:t>„…….,“ </a:t>
            </a:r>
            <a:r>
              <a:rPr lang="cs-CZ" dirty="0"/>
              <a:t>odpověděli. Dal posadit všechny shromážděné, vzal těch </a:t>
            </a:r>
            <a:r>
              <a:rPr lang="cs-CZ" dirty="0" smtClean="0"/>
              <a:t>……… chlebů</a:t>
            </a:r>
            <a:r>
              <a:rPr lang="cs-CZ" dirty="0"/>
              <a:t>, děkoval za ně Bohu, ulamoval z nich a dával svým učedníkům, kteří je rozdělovali všem ostatním. Měli ještě několik malých ryb, za které Ježíš také Bohu poděkoval a dal je učedníkům, aby je roznesli. Všichni se dosyta najedli a ještě naplnili </a:t>
            </a:r>
            <a:r>
              <a:rPr lang="cs-CZ" dirty="0" smtClean="0"/>
              <a:t>…….. </a:t>
            </a:r>
            <a:r>
              <a:rPr lang="cs-CZ" dirty="0"/>
              <a:t>košů zbytky nalámaných chlebů.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</a:t>
            </a:r>
            <a:r>
              <a:rPr lang="cs-CZ" dirty="0" smtClean="0"/>
              <a:t>www.office.microsoft.com</a:t>
            </a:r>
            <a:endParaRPr lang="cs-CZ" dirty="0"/>
          </a:p>
        </p:txBody>
      </p:sp>
      <p:pic>
        <p:nvPicPr>
          <p:cNvPr id="6149" name="Picture 5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0928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92135"/>
            <a:ext cx="1841602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485" y="2775472"/>
            <a:ext cx="1841602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441" y="2792136"/>
            <a:ext cx="1678935" cy="171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270" y="4441293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645" y="4588931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Dana\AppData\Local\Microsoft\Windows\Temporary Internet Files\Content.IE5\W9X11EZY\MC900299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445" y="4761968"/>
            <a:ext cx="18415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443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Nasycení čtyř tisíců</vt:lpstr>
      <vt:lpstr>1. Pozorně si přečti text</vt:lpstr>
      <vt:lpstr>2. Odpověz na tyto otázky</vt:lpstr>
      <vt:lpstr>3. Doplň správné číslovky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jitka</cp:lastModifiedBy>
  <cp:revision>38</cp:revision>
  <dcterms:created xsi:type="dcterms:W3CDTF">2013-11-12T21:31:28Z</dcterms:created>
  <dcterms:modified xsi:type="dcterms:W3CDTF">2014-03-11T06:38:43Z</dcterms:modified>
</cp:coreProperties>
</file>