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555" autoAdjust="0"/>
  </p:normalViewPr>
  <p:slideViewPr>
    <p:cSldViewPr>
      <p:cViewPr varScale="1">
        <p:scale>
          <a:sx n="77" d="100"/>
          <a:sy n="77" d="100"/>
        </p:scale>
        <p:origin x="-5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196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645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760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36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990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179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828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993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0164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937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28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756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758439"/>
              </p:ext>
            </p:extLst>
          </p:nvPr>
        </p:nvGraphicFramePr>
        <p:xfrm>
          <a:off x="457200" y="1600200"/>
          <a:ext cx="8568952" cy="4680516"/>
        </p:xfrm>
        <a:graphic>
          <a:graphicData uri="http://schemas.openxmlformats.org/drawingml/2006/table">
            <a:tbl>
              <a:tblPr/>
              <a:tblGrid>
                <a:gridCol w="1905605"/>
                <a:gridCol w="6663347"/>
              </a:tblGrid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Jazyk a jazyková komunikace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Kdo je větší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1_34_ČJ_Kdo je větší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1. 2014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Jazyk a jazyková komunikace, žáci si procvičují porozumění textu,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práci s textem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385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Kdo je větší</a:t>
            </a:r>
            <a:endParaRPr lang="cs-CZ" dirty="0"/>
          </a:p>
        </p:txBody>
      </p:sp>
      <p:pic>
        <p:nvPicPr>
          <p:cNvPr id="1058" name="Picture 34" descr="C:\Users\Dana\AppData\Local\Microsoft\Windows\Temporary Internet Files\Content.IE5\Q9VPJA14\MC9003045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45024"/>
            <a:ext cx="253607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69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Pozorně si přečti text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V </a:t>
            </a:r>
            <a:r>
              <a:rPr lang="cs-CZ" dirty="0" err="1" smtClean="0"/>
              <a:t>Kafarnaum</a:t>
            </a:r>
            <a:r>
              <a:rPr lang="cs-CZ" dirty="0" smtClean="0"/>
              <a:t> se Ježíš zeptal svých učedníků, o čem se to cestou dohadovali. Oni však mlčeli. Přeli se totiž, kdo z nich je významnější. Ježíš se posadil a řekl: „Kdo chce být na prvním místě u mne, bude u lidí jako ten poslední a všem bude sloužit.“ Pak k sobě zavolal malé děcko a vzal je před nimi do náruče se slovy: „Kdo se zastane takového dítěte a přijme ho v mém jménu, přijímá mne.“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562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2. </a:t>
            </a:r>
            <a:r>
              <a:rPr lang="cs-CZ" dirty="0" smtClean="0"/>
              <a:t>Odpověz na tyto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37693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V jakém městě si Ježíš povídá se svými učedníky?</a:t>
            </a:r>
          </a:p>
          <a:p>
            <a:r>
              <a:rPr lang="cs-CZ" dirty="0" smtClean="0"/>
              <a:t>O co se učedníci přeli cestou?</a:t>
            </a:r>
          </a:p>
          <a:p>
            <a:r>
              <a:rPr lang="cs-CZ" dirty="0" smtClean="0"/>
              <a:t>Řekli učedníci Ježíšovi, o čem se cestou hádali?</a:t>
            </a:r>
          </a:p>
          <a:p>
            <a:r>
              <a:rPr lang="cs-CZ" dirty="0" smtClean="0"/>
              <a:t>Jaký bude člověk, který chce být u Ježíše první?</a:t>
            </a:r>
          </a:p>
          <a:p>
            <a:r>
              <a:rPr lang="cs-CZ" dirty="0" smtClean="0"/>
              <a:t>Jaký příklad Ježíš použil, aby ho učedníci pochopili?</a:t>
            </a:r>
          </a:p>
          <a:p>
            <a:r>
              <a:rPr lang="cs-CZ" dirty="0" smtClean="0"/>
              <a:t>Koho ještě přijmeme, když přijmeme malé dítě?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2782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3. Dokonči souvětí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V </a:t>
            </a:r>
            <a:r>
              <a:rPr lang="cs-CZ" dirty="0" err="1"/>
              <a:t>Kafarnaum</a:t>
            </a:r>
            <a:r>
              <a:rPr lang="cs-CZ" dirty="0"/>
              <a:t> se Ježíš zeptal svých učedníků, </a:t>
            </a:r>
            <a:r>
              <a:rPr lang="cs-CZ" dirty="0" smtClean="0"/>
              <a:t>…………………………………. …….Oni </a:t>
            </a:r>
            <a:r>
              <a:rPr lang="cs-CZ" dirty="0"/>
              <a:t>však mlčeli. Přeli se totiž, </a:t>
            </a:r>
            <a:r>
              <a:rPr lang="cs-CZ" dirty="0" smtClean="0"/>
              <a:t>………………………………. </a:t>
            </a:r>
            <a:r>
              <a:rPr lang="cs-CZ" dirty="0"/>
              <a:t>Ježíš se posadil a řekl: „Kdo chce být na prvním místě u mne, </a:t>
            </a:r>
            <a:r>
              <a:rPr lang="cs-CZ" dirty="0" smtClean="0"/>
              <a:t>………………………………………“ Pak k sobě </a:t>
            </a:r>
            <a:r>
              <a:rPr lang="cs-CZ" dirty="0"/>
              <a:t>zavolal malé děcko a vzal je před nimi do náruče se slovy: „Kdo se zastane takového dítěte a přijme ho v mém jménu, </a:t>
            </a:r>
            <a:r>
              <a:rPr lang="cs-CZ" dirty="0" smtClean="0"/>
              <a:t>………………………“</a:t>
            </a:r>
            <a:endParaRPr lang="cs-CZ" dirty="0"/>
          </a:p>
          <a:p>
            <a:r>
              <a:rPr lang="cs-CZ" dirty="0" smtClean="0"/>
              <a:t>. </a:t>
            </a:r>
            <a:endParaRPr lang="cs-CZ" dirty="0"/>
          </a:p>
          <a:p>
            <a:endParaRPr lang="cs-CZ" dirty="0" smtClean="0"/>
          </a:p>
        </p:txBody>
      </p:sp>
      <p:pic>
        <p:nvPicPr>
          <p:cNvPr id="5142" name="Picture 22" descr="C:\Users\Dana\AppData\Local\Microsoft\Windows\Temporary Internet Files\Content.IE5\NHMO8SPK\MP9004424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869160"/>
            <a:ext cx="2699792" cy="179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63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text autora převyprávěn z Bible</a:t>
            </a:r>
          </a:p>
          <a:p>
            <a:r>
              <a:rPr lang="cs-CZ" dirty="0" smtClean="0"/>
              <a:t>Obrázky z webu Office.com</a:t>
            </a:r>
            <a:endParaRPr lang="cs-CZ" dirty="0"/>
          </a:p>
        </p:txBody>
      </p:sp>
      <p:pic>
        <p:nvPicPr>
          <p:cNvPr id="6158" name="Picture 14" descr="C:\Users\Dana\AppData\Local\Microsoft\Windows\Temporary Internet Files\Content.IE5\Q9VPJA14\MP90030293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904" y="2708920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476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338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Kdo je větší</vt:lpstr>
      <vt:lpstr>1. Pozorně si přečti text</vt:lpstr>
      <vt:lpstr>2. Odpověz na tyto otázky</vt:lpstr>
      <vt:lpstr>3. Dokonči souvětí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Narození Ježíše (shrnutí)</dc:title>
  <dc:creator>Dana</dc:creator>
  <cp:lastModifiedBy>Dana</cp:lastModifiedBy>
  <cp:revision>40</cp:revision>
  <dcterms:created xsi:type="dcterms:W3CDTF">2013-11-12T21:31:28Z</dcterms:created>
  <dcterms:modified xsi:type="dcterms:W3CDTF">2014-01-03T17:21:12Z</dcterms:modified>
</cp:coreProperties>
</file>