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55" autoAdjust="0"/>
  </p:normalViewPr>
  <p:slideViewPr>
    <p:cSldViewPr>
      <p:cViewPr>
        <p:scale>
          <a:sx n="59" d="100"/>
          <a:sy n="59" d="100"/>
        </p:scale>
        <p:origin x="-85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338177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Jan křtí Ježíše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1_35_ČJ_Jan křtí Ježíše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/>
          <a:lstStyle/>
          <a:p>
            <a:r>
              <a:rPr lang="cs-CZ" dirty="0" smtClean="0"/>
              <a:t>Jan křtí Ježíše</a:t>
            </a:r>
            <a:endParaRPr lang="cs-CZ" dirty="0"/>
          </a:p>
        </p:txBody>
      </p:sp>
      <p:pic>
        <p:nvPicPr>
          <p:cNvPr id="1030" name="Picture 6" descr="C:\Users\Dana\AppData\Local\Microsoft\Windows\Temporary Internet Files\Content.IE5\W9X11EZY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17032"/>
            <a:ext cx="228890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Ježíš přišel z Galileje k Jordánu, aby se dal od Jana pokřtít. Ten se velmi zdráhal: „Já bych měl být pokřtěn od tebe a ty jdeš ke mně.“ Ježíš mu odpověděl: „jen to, prosím, udělej. Musíme splnit Boží vůli.“ A tak ho Jan pokřtil. Když Ježíš vystoupil z vody, uviděl, jak se na něj z nebe snáší Boží Duch v podobě holubice. Současně se ozval hlas: „Toto je můj milovaný Syn, toho poslouchejte.“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693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Proč přišel Ježíš k Jordánu?</a:t>
            </a:r>
          </a:p>
          <a:p>
            <a:r>
              <a:rPr lang="cs-CZ" dirty="0" smtClean="0"/>
              <a:t>Proč Jan nechtěl pokřtít Ježíše?</a:t>
            </a:r>
          </a:p>
          <a:p>
            <a:r>
              <a:rPr lang="cs-CZ" dirty="0" smtClean="0"/>
              <a:t>Čí vůle to byla, aby byl Ježíš pokřtěn?</a:t>
            </a:r>
          </a:p>
          <a:p>
            <a:r>
              <a:rPr lang="cs-CZ" dirty="0" smtClean="0"/>
              <a:t>Co se stalo, když po křtu Ježíš vystupoval z vody?</a:t>
            </a:r>
          </a:p>
          <a:p>
            <a:r>
              <a:rPr lang="cs-CZ" dirty="0" smtClean="0"/>
              <a:t>Co říkal hlas, který se ozval?</a:t>
            </a:r>
          </a:p>
        </p:txBody>
      </p:sp>
      <p:pic>
        <p:nvPicPr>
          <p:cNvPr id="2050" name="Picture 2" descr="C:\Users\Dana\AppData\Local\Microsoft\Windows\Temporary Internet Files\Content.IE5\W9X11EZY\MC900391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2"/>
            <a:ext cx="174924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Přiřaď,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Jordán</a:t>
            </a:r>
          </a:p>
          <a:p>
            <a:r>
              <a:rPr lang="cs-CZ" dirty="0" smtClean="0"/>
              <a:t>Oblast, región</a:t>
            </a:r>
          </a:p>
          <a:p>
            <a:r>
              <a:rPr lang="cs-CZ" dirty="0" smtClean="0"/>
              <a:t>Křtitel</a:t>
            </a:r>
          </a:p>
          <a:p>
            <a:r>
              <a:rPr lang="cs-CZ" dirty="0" smtClean="0"/>
              <a:t>Syn Boží</a:t>
            </a:r>
          </a:p>
          <a:p>
            <a:r>
              <a:rPr lang="cs-CZ" dirty="0" smtClean="0"/>
              <a:t>Duch Boží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holubice</a:t>
            </a:r>
          </a:p>
          <a:p>
            <a:r>
              <a:rPr lang="cs-CZ" dirty="0" smtClean="0"/>
              <a:t>Jan</a:t>
            </a:r>
          </a:p>
          <a:p>
            <a:r>
              <a:rPr lang="cs-CZ" dirty="0" smtClean="0"/>
              <a:t>Ježíš</a:t>
            </a:r>
          </a:p>
          <a:p>
            <a:r>
              <a:rPr lang="cs-CZ" dirty="0" smtClean="0"/>
              <a:t>Galilea</a:t>
            </a:r>
          </a:p>
          <a:p>
            <a:r>
              <a:rPr lang="cs-CZ" dirty="0" smtClean="0"/>
              <a:t>řeka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</a:t>
            </a:r>
            <a:r>
              <a:rPr lang="cs-CZ" dirty="0" smtClean="0"/>
              <a:t>www.office.microsoft.com</a:t>
            </a:r>
            <a:endParaRPr lang="cs-CZ" dirty="0"/>
          </a:p>
        </p:txBody>
      </p:sp>
      <p:pic>
        <p:nvPicPr>
          <p:cNvPr id="3076" name="Picture 4" descr="C:\Users\Dana\AppData\Local\Microsoft\Windows\Temporary Internet Files\Content.IE5\NB2IHT69\MC90020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1112169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278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Jan křtí Ježíše</vt:lpstr>
      <vt:lpstr>1. Pozorně si přečti text</vt:lpstr>
      <vt:lpstr>2. Odpověz na tyto otázky</vt:lpstr>
      <vt:lpstr>3. Přiřaď, co k sobě patří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44</cp:revision>
  <dcterms:created xsi:type="dcterms:W3CDTF">2013-11-12T21:31:28Z</dcterms:created>
  <dcterms:modified xsi:type="dcterms:W3CDTF">2014-03-11T06:45:55Z</dcterms:modified>
</cp:coreProperties>
</file>