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555" autoAdjust="0"/>
  </p:normalViewPr>
  <p:slideViewPr>
    <p:cSldViewPr>
      <p:cViewPr varScale="1">
        <p:scale>
          <a:sx n="77" d="100"/>
          <a:sy n="77" d="100"/>
        </p:scale>
        <p:origin x="-5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96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45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60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990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2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993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164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3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87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5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1476515"/>
              </p:ext>
            </p:extLst>
          </p:nvPr>
        </p:nvGraphicFramePr>
        <p:xfrm>
          <a:off x="457200" y="1600200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Uzdravení ochrnutého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1_36_ČJ_Uzdravení ochrnutého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2. 1. 2014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práci s textem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85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/>
          <a:lstStyle/>
          <a:p>
            <a:r>
              <a:rPr lang="cs-CZ" dirty="0" smtClean="0"/>
              <a:t>Uzdravení </a:t>
            </a:r>
            <a:r>
              <a:rPr lang="cs-CZ" dirty="0"/>
              <a:t>o</a:t>
            </a:r>
            <a:r>
              <a:rPr lang="cs-CZ" dirty="0" smtClean="0"/>
              <a:t>chrnutého</a:t>
            </a:r>
            <a:endParaRPr lang="cs-CZ" dirty="0"/>
          </a:p>
        </p:txBody>
      </p:sp>
      <p:pic>
        <p:nvPicPr>
          <p:cNvPr id="1031" name="Picture 7" descr="C:\Users\Dana\AppData\Local\Microsoft\Windows\Temporary Internet Files\Content.IE5\NHMO8SPK\MC9003590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56992"/>
            <a:ext cx="1679745" cy="223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69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Pozorně si přečti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Na nosítkách k Ježíši přinesli ochrnutého člověka. Ježíš viděl jejich víru, a tak řekl nemocnému: Už se netrap, tvé hříchy jsou ti odpuštěny.“ Ale někteří z učitelů zákona se nad tím pozastavovali: „Na to má právo jen Bůh.“ Ježíš prohlédl jejich myšlenky: „Myslíte si, že zůstalo jen při slovech, když jsem mu odpustil hříchy? Moje slovo má moc.“ Obrátil se k ochrnutému: “Vstaň a odnes svá nosítka domů!“ Lidé nad tím žasli a děkovali Bohu, že dal člověku takovou moc.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62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 Odpověz na tyto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37693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Jak se dostal ochrnutý člověk k Ježíši?</a:t>
            </a:r>
          </a:p>
          <a:p>
            <a:r>
              <a:rPr lang="cs-CZ" dirty="0" smtClean="0"/>
              <a:t>Čeho si všiml u těch, co přinesli nemocného?</a:t>
            </a:r>
          </a:p>
          <a:p>
            <a:r>
              <a:rPr lang="cs-CZ" dirty="0" smtClean="0"/>
              <a:t>Uzdravil nejdřív Ježíš nemocného?</a:t>
            </a:r>
          </a:p>
          <a:p>
            <a:r>
              <a:rPr lang="cs-CZ" dirty="0" smtClean="0"/>
              <a:t>Co Ježíš udělal nejprve?</a:t>
            </a:r>
          </a:p>
          <a:p>
            <a:r>
              <a:rPr lang="cs-CZ" dirty="0" smtClean="0"/>
              <a:t>Proč se to nelíbilo učitelům zákona?</a:t>
            </a:r>
          </a:p>
          <a:p>
            <a:r>
              <a:rPr lang="cs-CZ" dirty="0" smtClean="0"/>
              <a:t>Jak Ježíš dokázal, že jeho slovo má moc?</a:t>
            </a:r>
          </a:p>
          <a:p>
            <a:r>
              <a:rPr lang="cs-CZ" dirty="0" smtClean="0"/>
              <a:t>Komu lidé děkovali, že Ježíš uzdravil ochrnutého?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2782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</a:t>
            </a:r>
            <a:r>
              <a:rPr lang="cs-CZ" dirty="0" smtClean="0"/>
              <a:t>Přiřaď,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osítka</a:t>
            </a:r>
          </a:p>
          <a:p>
            <a:r>
              <a:rPr lang="cs-CZ" dirty="0"/>
              <a:t>h</a:t>
            </a:r>
            <a:r>
              <a:rPr lang="cs-CZ" dirty="0" smtClean="0"/>
              <a:t>říchy</a:t>
            </a:r>
          </a:p>
          <a:p>
            <a:r>
              <a:rPr lang="cs-CZ" dirty="0"/>
              <a:t>u</a:t>
            </a:r>
            <a:r>
              <a:rPr lang="cs-CZ" dirty="0" smtClean="0"/>
              <a:t>čitelé</a:t>
            </a:r>
          </a:p>
          <a:p>
            <a:r>
              <a:rPr lang="cs-CZ" dirty="0"/>
              <a:t>s</a:t>
            </a:r>
            <a:r>
              <a:rPr lang="cs-CZ" dirty="0" smtClean="0"/>
              <a:t>lovo</a:t>
            </a:r>
          </a:p>
          <a:p>
            <a:r>
              <a:rPr lang="cs-CZ" dirty="0" smtClean="0"/>
              <a:t>lidé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zákon</a:t>
            </a:r>
          </a:p>
          <a:p>
            <a:r>
              <a:rPr lang="cs-CZ" dirty="0" smtClean="0"/>
              <a:t>žasnout</a:t>
            </a:r>
          </a:p>
          <a:p>
            <a:r>
              <a:rPr lang="cs-CZ" dirty="0"/>
              <a:t>o</a:t>
            </a:r>
            <a:r>
              <a:rPr lang="cs-CZ" dirty="0" smtClean="0"/>
              <a:t>chrnutý</a:t>
            </a:r>
          </a:p>
          <a:p>
            <a:r>
              <a:rPr lang="cs-CZ" dirty="0"/>
              <a:t>o</a:t>
            </a:r>
            <a:r>
              <a:rPr lang="cs-CZ" dirty="0" smtClean="0"/>
              <a:t>dpuštěny</a:t>
            </a:r>
          </a:p>
          <a:p>
            <a:r>
              <a:rPr lang="cs-CZ" dirty="0" smtClean="0"/>
              <a:t>moc</a:t>
            </a:r>
            <a:endParaRPr lang="cs-CZ" dirty="0"/>
          </a:p>
        </p:txBody>
      </p:sp>
      <p:pic>
        <p:nvPicPr>
          <p:cNvPr id="4098" name="Picture 2" descr="C:\Users\Dana\AppData\Local\Microsoft\Windows\Temporary Internet Files\Content.IE5\Q9VPJA14\MC9003349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456026"/>
            <a:ext cx="212390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63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převyprávěn z Bible</a:t>
            </a:r>
          </a:p>
          <a:p>
            <a:r>
              <a:rPr lang="cs-CZ" dirty="0" smtClean="0"/>
              <a:t>Obrázky z webu Office.com</a:t>
            </a:r>
            <a:endParaRPr lang="cs-CZ" dirty="0"/>
          </a:p>
        </p:txBody>
      </p:sp>
      <p:pic>
        <p:nvPicPr>
          <p:cNvPr id="3077" name="Picture 5" descr="C:\Users\Dana\AppData\Local\Microsoft\Windows\Temporary Internet Files\Content.IE5\W9X11EZY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96952"/>
            <a:ext cx="2423757" cy="3655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76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504</TotalTime>
  <Words>290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Uzdravení ochrnutého</vt:lpstr>
      <vt:lpstr>1. Pozorně si přečti text</vt:lpstr>
      <vt:lpstr>2. Odpověz na tyto otázky</vt:lpstr>
      <vt:lpstr>3. Přiřaď, co k sobě patří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 (shrnutí)</dc:title>
  <dc:creator>Dana</dc:creator>
  <cp:lastModifiedBy>Dana</cp:lastModifiedBy>
  <cp:revision>45</cp:revision>
  <dcterms:created xsi:type="dcterms:W3CDTF">2013-11-12T21:31:28Z</dcterms:created>
  <dcterms:modified xsi:type="dcterms:W3CDTF">2014-01-03T18:14:04Z</dcterms:modified>
</cp:coreProperties>
</file>