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71" r:id="rId3"/>
    <p:sldId id="329" r:id="rId4"/>
    <p:sldId id="294" r:id="rId5"/>
    <p:sldId id="323" r:id="rId6"/>
    <p:sldId id="324" r:id="rId7"/>
    <p:sldId id="313" r:id="rId8"/>
    <p:sldId id="325" r:id="rId9"/>
    <p:sldId id="316" r:id="rId10"/>
    <p:sldId id="326" r:id="rId11"/>
    <p:sldId id="327" r:id="rId12"/>
    <p:sldId id="328" r:id="rId13"/>
    <p:sldId id="317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60"/>
  </p:normalViewPr>
  <p:slideViewPr>
    <p:cSldViewPr showGuides="1">
      <p:cViewPr>
        <p:scale>
          <a:sx n="60" d="100"/>
          <a:sy n="60" d="100"/>
        </p:scale>
        <p:origin x="-1110" y="-72"/>
      </p:cViewPr>
      <p:guideLst>
        <p:guide orient="horz" pos="1842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600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pPr/>
              <a:t>5.3.2014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2.2.2014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VY_32_INOVACE_7A_AJ7_12_ Practice    			     makes perfect	  			      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Revision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present continuous, present simple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766637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Žáci si procvičí použití přítomného prostého a přítomného průběhového času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3822" y="2708920"/>
            <a:ext cx="80163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Practice makes perfect!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635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8502" y="1412776"/>
            <a:ext cx="6867008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Present continuous</a:t>
            </a:r>
          </a:p>
          <a:p>
            <a:pPr algn="ctr"/>
            <a:endParaRPr lang="cs-CZ" sz="5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and</a:t>
            </a:r>
            <a:endParaRPr lang="cs-CZ" sz="5400" b="1" cap="all" spc="0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Present simple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732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43" t="58318" r="13167" b="27595"/>
          <a:stretch/>
        </p:blipFill>
        <p:spPr>
          <a:xfrm rot="10800000">
            <a:off x="539550" y="2198589"/>
            <a:ext cx="5426114" cy="278331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5" y="116632"/>
            <a:ext cx="86409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Look at the pictures and describe what they‘re doing. </a:t>
            </a:r>
          </a:p>
          <a:p>
            <a:r>
              <a:rPr lang="cs-CZ" sz="2400" dirty="0" smtClean="0"/>
              <a:t>Use </a:t>
            </a:r>
            <a:r>
              <a:rPr lang="cs-CZ" sz="2400" b="1" dirty="0" smtClean="0"/>
              <a:t>Present Simple</a:t>
            </a:r>
            <a:r>
              <a:rPr lang="cs-CZ" sz="2400" dirty="0" smtClean="0"/>
              <a:t> and </a:t>
            </a:r>
            <a:r>
              <a:rPr lang="cs-CZ" sz="2400" b="1" dirty="0" smtClean="0"/>
              <a:t>Present Continuous</a:t>
            </a:r>
            <a:r>
              <a:rPr lang="cs-CZ" sz="2400" dirty="0" smtClean="0"/>
              <a:t>, the words in the box and the time expressions below the pictures.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11560" y="1484784"/>
            <a:ext cx="5282095" cy="7920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drink coffee / walk their dog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00192" y="336338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Grandparents….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4" y="5733256"/>
            <a:ext cx="7920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Grandparents usually drink coffee, but today they‘re walking their dog.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4981903"/>
            <a:ext cx="1944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USUALLY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498190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TODAY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77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" t="58013" r="52479" b="27981"/>
          <a:stretch/>
        </p:blipFill>
        <p:spPr>
          <a:xfrm rot="10800000">
            <a:off x="251521" y="1700808"/>
            <a:ext cx="6285888" cy="2684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3528" y="908720"/>
            <a:ext cx="6069865" cy="7920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watch TV / draw a picture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2240" y="2924175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 sister ….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2370" y="443711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 THE EVENINGS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771" y="4437112"/>
            <a:ext cx="2310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THIS EVENING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445224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 sister usually watches TV in the evenings, but this evening she‘s drawing a picture.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4032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50" t="40006" r="16006" b="45784"/>
          <a:stretch/>
        </p:blipFill>
        <p:spPr>
          <a:xfrm rot="10800000">
            <a:off x="467545" y="1556792"/>
            <a:ext cx="6052752" cy="291893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67544" y="764704"/>
            <a:ext cx="6069865" cy="7920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play football / swim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76256" y="278092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 brother …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581128"/>
            <a:ext cx="28909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IN THE </a:t>
            </a:r>
            <a:r>
              <a:rPr lang="cs-CZ" sz="2400" dirty="0" smtClean="0"/>
              <a:t>AFTERNOON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02476" y="4551511"/>
            <a:ext cx="30349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THIS AFTERNOON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700157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 brother usually plays football in the afternoon, but this afternoon he‘s swimming.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222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8" t="39761" r="59492" b="46347"/>
          <a:stretch/>
        </p:blipFill>
        <p:spPr>
          <a:xfrm rot="10800000">
            <a:off x="395537" y="1556792"/>
            <a:ext cx="6252256" cy="325638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67544" y="764704"/>
            <a:ext cx="6069865" cy="7920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cook lunch / clean the house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813177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EVERY DAY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481317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TODAY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263691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Mum …….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51723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Mum cooks lunch every day, but today she‘s cleaning the house.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9778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53" t="21581" r="17801" b="65588"/>
          <a:stretch/>
        </p:blipFill>
        <p:spPr>
          <a:xfrm rot="10800000">
            <a:off x="445399" y="1700808"/>
            <a:ext cx="6048673" cy="2807353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67544" y="836712"/>
            <a:ext cx="6069865" cy="7920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wash up / cut the grass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50912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ON SUNDAYS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34524" y="4509120"/>
            <a:ext cx="2221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THIS SUNDAY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249289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Dad ……….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373216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Dad washes up on Sundays, but this Sunday he‘s cutting the grass.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386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7" t="22054" r="59792" b="64261"/>
          <a:stretch/>
        </p:blipFill>
        <p:spPr>
          <a:xfrm rot="10800000">
            <a:off x="467545" y="1628799"/>
            <a:ext cx="6067494" cy="31683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486916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OFTEN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53502" y="4911551"/>
            <a:ext cx="19186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NOW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67544" y="764704"/>
            <a:ext cx="6069865" cy="7920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chase our cat / chew a bone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2420888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 dog …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51723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 dog often chases our cat, but he‘s chewing a bone now.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924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18" t="25894" r="13591" b="58386"/>
          <a:stretch/>
        </p:blipFill>
        <p:spPr>
          <a:xfrm rot="10800000">
            <a:off x="323528" y="1628800"/>
            <a:ext cx="2899604" cy="295232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12" t="25895" r="41139" b="58526"/>
          <a:stretch/>
        </p:blipFill>
        <p:spPr>
          <a:xfrm rot="10800000">
            <a:off x="3299214" y="1628800"/>
            <a:ext cx="2712946" cy="295232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4799294"/>
            <a:ext cx="21602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EVERY DAY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6584" y="4797152"/>
            <a:ext cx="22295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TODAY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2924175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…….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95537" y="764704"/>
            <a:ext cx="5688631" cy="7920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vacuum the floor / clean the window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5537958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/>
              <a:t>v</a:t>
            </a:r>
            <a:r>
              <a:rPr lang="cs-CZ" sz="2400" dirty="0" smtClean="0"/>
              <a:t>acuum the floor every day, but today I‘m cleaning the window.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651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00808"/>
            <a:ext cx="2304256" cy="232753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891068"/>
            <a:ext cx="2304256" cy="211399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95537" y="764704"/>
            <a:ext cx="5688631" cy="7920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play football  / clean his car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4346375"/>
            <a:ext cx="2546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ON SATURDAY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4346375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THIS SATURDAY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22920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 cousin usually plays football on Saturday, </a:t>
            </a:r>
            <a:r>
              <a:rPr lang="cs-CZ" sz="2400" dirty="0"/>
              <a:t>but this </a:t>
            </a:r>
            <a:r>
              <a:rPr lang="cs-CZ" sz="2400" dirty="0" smtClean="0"/>
              <a:t>Saturday he‘s cleanig his car.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2924175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  cousin ……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9143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8" t="18391" r="14030" b="28046"/>
          <a:stretch/>
        </p:blipFill>
        <p:spPr>
          <a:xfrm rot="10800000">
            <a:off x="971601" y="724106"/>
            <a:ext cx="6768752" cy="60892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0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Say it again.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386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1934830"/>
            <a:ext cx="79212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HUTCHINSON</a:t>
            </a:r>
            <a:r>
              <a:rPr lang="cs-CZ" dirty="0"/>
              <a:t>, Tom; EDWARDS, Lynda. </a:t>
            </a:r>
            <a:r>
              <a:rPr lang="cs-CZ" i="1" dirty="0"/>
              <a:t>Project 3</a:t>
            </a:r>
            <a:r>
              <a:rPr lang="cs-CZ" dirty="0"/>
              <a:t>. Oxford: Oxford University Press, 2008, ISBN 978-0-19-476416-2.</a:t>
            </a:r>
            <a:r>
              <a:rPr lang="cs-CZ" dirty="0" smtClean="0"/>
              <a:t> </a:t>
            </a:r>
          </a:p>
          <a:p>
            <a:endParaRPr lang="cs-CZ" dirty="0">
              <a:solidFill>
                <a:schemeClr val="accent1"/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64502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VOTRUBOVÁ, Dana; MAREŠOVÁ, Kateřina; ŠEVČÍKOVÁ, Vladěna. </a:t>
            </a:r>
            <a:r>
              <a:rPr lang="cs-CZ" i="1" dirty="0"/>
              <a:t>Dokážeš to!</a:t>
            </a:r>
            <a:r>
              <a:rPr lang="cs-CZ" dirty="0"/>
              <a:t> Praha: Klett, nakladatelství s.r.o., 2010, ISBN </a:t>
            </a:r>
            <a:r>
              <a:rPr lang="cs-CZ" dirty="0" smtClean="0"/>
              <a:t>978-80-7397-035-2.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845353"/>
            <a:ext cx="88204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: Galerie Microsoft Office – </a:t>
            </a:r>
            <a:r>
              <a:rPr lang="cs-CZ" dirty="0" smtClean="0"/>
              <a:t>klipart</a:t>
            </a:r>
          </a:p>
          <a:p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r>
              <a:rPr lang="cs-CZ" dirty="0"/>
              <a:t>                  VOTRUBOVÁ, Dana; MAREŠOVÁ, Kateřina; ŠEVČÍKOVÁ, </a:t>
            </a:r>
            <a:r>
              <a:rPr lang="cs-CZ" dirty="0" smtClean="0"/>
              <a:t> Vladěna</a:t>
            </a:r>
            <a:r>
              <a:rPr lang="cs-CZ" dirty="0"/>
              <a:t>. </a:t>
            </a:r>
            <a:r>
              <a:rPr lang="cs-CZ" i="1" dirty="0"/>
              <a:t>Dokážeš to!</a:t>
            </a:r>
            <a:r>
              <a:rPr lang="cs-CZ" dirty="0"/>
              <a:t> </a:t>
            </a:r>
            <a:r>
              <a:rPr lang="cs-CZ" dirty="0" smtClean="0"/>
              <a:t>	Praha</a:t>
            </a:r>
            <a:r>
              <a:rPr lang="cs-CZ" dirty="0"/>
              <a:t>: Klett, nakladatelství s.r.o., 2010, ISBN 978-80-7397-035-2.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57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2269</TotalTime>
  <Words>390</Words>
  <Application>Microsoft Office PowerPoint</Application>
  <PresentationFormat>Předvádění na obrazovce (4:3)</PresentationFormat>
  <Paragraphs>76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211</cp:revision>
  <dcterms:created xsi:type="dcterms:W3CDTF">2013-05-17T18:40:15Z</dcterms:created>
  <dcterms:modified xsi:type="dcterms:W3CDTF">2014-03-05T05:08:33Z</dcterms:modified>
</cp:coreProperties>
</file>